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8" r:id="rId2"/>
    <p:sldId id="261" r:id="rId3"/>
    <p:sldId id="257" r:id="rId4"/>
    <p:sldId id="259" r:id="rId5"/>
    <p:sldId id="260" r:id="rId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BE34"/>
    <a:srgbClr val="BCC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89" d="100"/>
          <a:sy n="89" d="100"/>
        </p:scale>
        <p:origin x="128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7D12BC-0B30-48EA-A1D3-5B19EA55042C}" type="doc">
      <dgm:prSet loTypeId="urn:microsoft.com/office/officeart/2005/8/layout/vList4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EEBD203-4B5B-450B-ABF5-DAAE39A9A814}">
      <dgm:prSet phldrT="[텍스트]"/>
      <dgm:spPr/>
      <dgm:t>
        <a:bodyPr/>
        <a:lstStyle/>
        <a:p>
          <a:pPr latinLnBrk="1"/>
          <a:r>
            <a:rPr lang="en-US" altLang="ko-KR" dirty="0" smtClean="0"/>
            <a:t>Expensive</a:t>
          </a:r>
          <a:endParaRPr lang="ko-KR" altLang="en-US" dirty="0"/>
        </a:p>
      </dgm:t>
    </dgm:pt>
    <dgm:pt modelId="{A166B83D-5CE1-47B5-A29D-C451FAA0CECA}" type="parTrans" cxnId="{102EFADA-0004-4E42-9CE8-13FA1DDFC4E9}">
      <dgm:prSet/>
      <dgm:spPr/>
      <dgm:t>
        <a:bodyPr/>
        <a:lstStyle/>
        <a:p>
          <a:pPr latinLnBrk="1"/>
          <a:endParaRPr lang="ko-KR" altLang="en-US"/>
        </a:p>
      </dgm:t>
    </dgm:pt>
    <dgm:pt modelId="{898C7716-67A3-43B9-B45A-9E0890D71062}" type="sibTrans" cxnId="{102EFADA-0004-4E42-9CE8-13FA1DDFC4E9}">
      <dgm:prSet/>
      <dgm:spPr/>
      <dgm:t>
        <a:bodyPr/>
        <a:lstStyle/>
        <a:p>
          <a:pPr latinLnBrk="1"/>
          <a:endParaRPr lang="ko-KR" altLang="en-US"/>
        </a:p>
      </dgm:t>
    </dgm:pt>
    <dgm:pt modelId="{B090D90B-9F4E-4D70-A5C2-322750B2473F}">
      <dgm:prSet phldrT="[텍스트]"/>
      <dgm:spPr/>
      <dgm:t>
        <a:bodyPr/>
        <a:lstStyle/>
        <a:p>
          <a:pPr latinLnBrk="1"/>
          <a:r>
            <a:rPr lang="en-US" altLang="ko-KR" dirty="0" smtClean="0"/>
            <a:t>Big and Heavy</a:t>
          </a:r>
          <a:endParaRPr lang="ko-KR" altLang="en-US" dirty="0"/>
        </a:p>
      </dgm:t>
    </dgm:pt>
    <dgm:pt modelId="{C8EBE102-CC36-4113-998F-DDDEA11F697C}" type="parTrans" cxnId="{110D98A7-9BE7-432B-B66E-3645D5FCB40A}">
      <dgm:prSet/>
      <dgm:spPr/>
      <dgm:t>
        <a:bodyPr/>
        <a:lstStyle/>
        <a:p>
          <a:pPr latinLnBrk="1"/>
          <a:endParaRPr lang="ko-KR" altLang="en-US"/>
        </a:p>
      </dgm:t>
    </dgm:pt>
    <dgm:pt modelId="{8C6B4F4C-2C19-4462-9C95-A7A5F3AB8222}" type="sibTrans" cxnId="{110D98A7-9BE7-432B-B66E-3645D5FCB40A}">
      <dgm:prSet/>
      <dgm:spPr/>
      <dgm:t>
        <a:bodyPr/>
        <a:lstStyle/>
        <a:p>
          <a:pPr latinLnBrk="1"/>
          <a:endParaRPr lang="ko-KR" altLang="en-US"/>
        </a:p>
      </dgm:t>
    </dgm:pt>
    <dgm:pt modelId="{EFC3C9ED-B44A-4CA2-B426-CD80F0787BDA}">
      <dgm:prSet phldrT="[텍스트]"/>
      <dgm:spPr/>
      <dgm:t>
        <a:bodyPr/>
        <a:lstStyle/>
        <a:p>
          <a:pPr latinLnBrk="1"/>
          <a:r>
            <a:rPr lang="en-US" altLang="ko-KR" dirty="0" smtClean="0"/>
            <a:t>Hard to carry</a:t>
          </a:r>
          <a:endParaRPr lang="ko-KR" altLang="en-US" dirty="0"/>
        </a:p>
      </dgm:t>
    </dgm:pt>
    <dgm:pt modelId="{42CDFB67-ADF5-4465-9AEA-3A160ADAACDB}" type="parTrans" cxnId="{C498EF6C-22E2-4D4B-8258-901D9C9EEDB4}">
      <dgm:prSet/>
      <dgm:spPr/>
      <dgm:t>
        <a:bodyPr/>
        <a:lstStyle/>
        <a:p>
          <a:pPr latinLnBrk="1"/>
          <a:endParaRPr lang="ko-KR" altLang="en-US"/>
        </a:p>
      </dgm:t>
    </dgm:pt>
    <dgm:pt modelId="{CFBA7C66-AD06-4F17-98BC-2B6591A150BC}" type="sibTrans" cxnId="{C498EF6C-22E2-4D4B-8258-901D9C9EEDB4}">
      <dgm:prSet/>
      <dgm:spPr/>
      <dgm:t>
        <a:bodyPr/>
        <a:lstStyle/>
        <a:p>
          <a:pPr latinLnBrk="1"/>
          <a:endParaRPr lang="ko-KR" altLang="en-US"/>
        </a:p>
      </dgm:t>
    </dgm:pt>
    <dgm:pt modelId="{8D4E4F65-C88C-4699-B309-7E4BC343E3EA}" type="pres">
      <dgm:prSet presAssocID="{1E7D12BC-0B30-48EA-A1D3-5B19EA55042C}" presName="linear" presStyleCnt="0">
        <dgm:presLayoutVars>
          <dgm:dir/>
          <dgm:resizeHandles val="exact"/>
        </dgm:presLayoutVars>
      </dgm:prSet>
      <dgm:spPr/>
    </dgm:pt>
    <dgm:pt modelId="{426A87A3-1DAD-4063-BD86-01118880FA3E}" type="pres">
      <dgm:prSet presAssocID="{DEEBD203-4B5B-450B-ABF5-DAAE39A9A814}" presName="comp" presStyleCnt="0"/>
      <dgm:spPr/>
    </dgm:pt>
    <dgm:pt modelId="{5ECB99A8-7D30-45CC-AA83-6FFD039AC47C}" type="pres">
      <dgm:prSet presAssocID="{DEEBD203-4B5B-450B-ABF5-DAAE39A9A814}" presName="box" presStyleLbl="node1" presStyleIdx="0" presStyleCnt="3" custLinFactNeighborX="-5113" custLinFactNeighborY="-18350"/>
      <dgm:spPr/>
      <dgm:t>
        <a:bodyPr/>
        <a:lstStyle/>
        <a:p>
          <a:pPr latinLnBrk="1"/>
          <a:endParaRPr lang="ko-KR" altLang="en-US"/>
        </a:p>
      </dgm:t>
    </dgm:pt>
    <dgm:pt modelId="{333F6515-3B27-4215-B932-E2D31BAF016B}" type="pres">
      <dgm:prSet presAssocID="{DEEBD203-4B5B-450B-ABF5-DAAE39A9A814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5A3E107B-0651-4067-8EBB-B8B3BA69D8B3}" type="pres">
      <dgm:prSet presAssocID="{DEEBD203-4B5B-450B-ABF5-DAAE39A9A814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B09469-3EF7-4CD1-AC9E-66FDCB9C1153}" type="pres">
      <dgm:prSet presAssocID="{898C7716-67A3-43B9-B45A-9E0890D71062}" presName="spacer" presStyleCnt="0"/>
      <dgm:spPr/>
    </dgm:pt>
    <dgm:pt modelId="{C5A1FFFB-0B15-47DD-BB6E-726E83AC1DCD}" type="pres">
      <dgm:prSet presAssocID="{B090D90B-9F4E-4D70-A5C2-322750B2473F}" presName="comp" presStyleCnt="0"/>
      <dgm:spPr/>
    </dgm:pt>
    <dgm:pt modelId="{76A4F636-4D95-4705-9907-CF8BE7422208}" type="pres">
      <dgm:prSet presAssocID="{B090D90B-9F4E-4D70-A5C2-322750B2473F}" presName="box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FD310DB-98B3-41D9-ACEF-93006BFE675B}" type="pres">
      <dgm:prSet presAssocID="{B090D90B-9F4E-4D70-A5C2-322750B2473F}" presName="img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1F0CC4A5-32BE-4A40-BCEF-1CAFC4CD2471}" type="pres">
      <dgm:prSet presAssocID="{B090D90B-9F4E-4D70-A5C2-322750B2473F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4D5B9D-B00F-4DB5-88DA-0709143CA9E9}" type="pres">
      <dgm:prSet presAssocID="{8C6B4F4C-2C19-4462-9C95-A7A5F3AB8222}" presName="spacer" presStyleCnt="0"/>
      <dgm:spPr/>
    </dgm:pt>
    <dgm:pt modelId="{BACAB26B-0A7E-4EA8-8032-66F0052D6B0D}" type="pres">
      <dgm:prSet presAssocID="{EFC3C9ED-B44A-4CA2-B426-CD80F0787BDA}" presName="comp" presStyleCnt="0"/>
      <dgm:spPr/>
    </dgm:pt>
    <dgm:pt modelId="{EEBE7DFD-26B6-43EA-B9E3-E887134789F4}" type="pres">
      <dgm:prSet presAssocID="{EFC3C9ED-B44A-4CA2-B426-CD80F0787BDA}" presName="box" presStyleLbl="node1" presStyleIdx="2" presStyleCnt="3" custLinFactNeighborX="10070" custLinFactNeighborY="0"/>
      <dgm:spPr/>
      <dgm:t>
        <a:bodyPr/>
        <a:lstStyle/>
        <a:p>
          <a:pPr latinLnBrk="1"/>
          <a:endParaRPr lang="ko-KR" altLang="en-US"/>
        </a:p>
      </dgm:t>
    </dgm:pt>
    <dgm:pt modelId="{698DA938-2AE1-4B2A-B67E-6338AF2B929E}" type="pres">
      <dgm:prSet presAssocID="{EFC3C9ED-B44A-4CA2-B426-CD80F0787BDA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112A9AFA-1E99-4914-A1C8-02C8BBE32A79}" type="pres">
      <dgm:prSet presAssocID="{EFC3C9ED-B44A-4CA2-B426-CD80F0787BDA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DC397E0-47FA-4F71-A452-CC2A3F150CCC}" type="presOf" srcId="{B090D90B-9F4E-4D70-A5C2-322750B2473F}" destId="{76A4F636-4D95-4705-9907-CF8BE7422208}" srcOrd="0" destOrd="0" presId="urn:microsoft.com/office/officeart/2005/8/layout/vList4"/>
    <dgm:cxn modelId="{C498EF6C-22E2-4D4B-8258-901D9C9EEDB4}" srcId="{1E7D12BC-0B30-48EA-A1D3-5B19EA55042C}" destId="{EFC3C9ED-B44A-4CA2-B426-CD80F0787BDA}" srcOrd="2" destOrd="0" parTransId="{42CDFB67-ADF5-4465-9AEA-3A160ADAACDB}" sibTransId="{CFBA7C66-AD06-4F17-98BC-2B6591A150BC}"/>
    <dgm:cxn modelId="{7593E2CB-1D2A-4336-BCA4-8593B25EEB86}" type="presOf" srcId="{EFC3C9ED-B44A-4CA2-B426-CD80F0787BDA}" destId="{112A9AFA-1E99-4914-A1C8-02C8BBE32A79}" srcOrd="1" destOrd="0" presId="urn:microsoft.com/office/officeart/2005/8/layout/vList4"/>
    <dgm:cxn modelId="{825F76D7-061B-4A21-9BE9-4BD9D683F9E4}" type="presOf" srcId="{DEEBD203-4B5B-450B-ABF5-DAAE39A9A814}" destId="{5A3E107B-0651-4067-8EBB-B8B3BA69D8B3}" srcOrd="1" destOrd="0" presId="urn:microsoft.com/office/officeart/2005/8/layout/vList4"/>
    <dgm:cxn modelId="{EA243687-CBD6-4932-9BD3-67B6517FD332}" type="presOf" srcId="{EFC3C9ED-B44A-4CA2-B426-CD80F0787BDA}" destId="{EEBE7DFD-26B6-43EA-B9E3-E887134789F4}" srcOrd="0" destOrd="0" presId="urn:microsoft.com/office/officeart/2005/8/layout/vList4"/>
    <dgm:cxn modelId="{09DF2E9D-4065-42C1-A849-44ACF4953EEC}" type="presOf" srcId="{DEEBD203-4B5B-450B-ABF5-DAAE39A9A814}" destId="{5ECB99A8-7D30-45CC-AA83-6FFD039AC47C}" srcOrd="0" destOrd="0" presId="urn:microsoft.com/office/officeart/2005/8/layout/vList4"/>
    <dgm:cxn modelId="{102EFADA-0004-4E42-9CE8-13FA1DDFC4E9}" srcId="{1E7D12BC-0B30-48EA-A1D3-5B19EA55042C}" destId="{DEEBD203-4B5B-450B-ABF5-DAAE39A9A814}" srcOrd="0" destOrd="0" parTransId="{A166B83D-5CE1-47B5-A29D-C451FAA0CECA}" sibTransId="{898C7716-67A3-43B9-B45A-9E0890D71062}"/>
    <dgm:cxn modelId="{110D98A7-9BE7-432B-B66E-3645D5FCB40A}" srcId="{1E7D12BC-0B30-48EA-A1D3-5B19EA55042C}" destId="{B090D90B-9F4E-4D70-A5C2-322750B2473F}" srcOrd="1" destOrd="0" parTransId="{C8EBE102-CC36-4113-998F-DDDEA11F697C}" sibTransId="{8C6B4F4C-2C19-4462-9C95-A7A5F3AB8222}"/>
    <dgm:cxn modelId="{4E6A7583-F4BA-4950-A014-712BF30AF158}" type="presOf" srcId="{1E7D12BC-0B30-48EA-A1D3-5B19EA55042C}" destId="{8D4E4F65-C88C-4699-B309-7E4BC343E3EA}" srcOrd="0" destOrd="0" presId="urn:microsoft.com/office/officeart/2005/8/layout/vList4"/>
    <dgm:cxn modelId="{C347AA42-E339-402F-829B-4F58BB12AFCE}" type="presOf" srcId="{B090D90B-9F4E-4D70-A5C2-322750B2473F}" destId="{1F0CC4A5-32BE-4A40-BCEF-1CAFC4CD2471}" srcOrd="1" destOrd="0" presId="urn:microsoft.com/office/officeart/2005/8/layout/vList4"/>
    <dgm:cxn modelId="{E29A1B40-542F-4B59-B57E-0D9301E3784A}" type="presParOf" srcId="{8D4E4F65-C88C-4699-B309-7E4BC343E3EA}" destId="{426A87A3-1DAD-4063-BD86-01118880FA3E}" srcOrd="0" destOrd="0" presId="urn:microsoft.com/office/officeart/2005/8/layout/vList4"/>
    <dgm:cxn modelId="{232034BC-E353-44B4-BCC8-1C8E01639606}" type="presParOf" srcId="{426A87A3-1DAD-4063-BD86-01118880FA3E}" destId="{5ECB99A8-7D30-45CC-AA83-6FFD039AC47C}" srcOrd="0" destOrd="0" presId="urn:microsoft.com/office/officeart/2005/8/layout/vList4"/>
    <dgm:cxn modelId="{C1477D70-3D64-4193-ACAA-C93FBF88FF93}" type="presParOf" srcId="{426A87A3-1DAD-4063-BD86-01118880FA3E}" destId="{333F6515-3B27-4215-B932-E2D31BAF016B}" srcOrd="1" destOrd="0" presId="urn:microsoft.com/office/officeart/2005/8/layout/vList4"/>
    <dgm:cxn modelId="{46194821-14DF-45DE-8B18-AA4742C5A0CE}" type="presParOf" srcId="{426A87A3-1DAD-4063-BD86-01118880FA3E}" destId="{5A3E107B-0651-4067-8EBB-B8B3BA69D8B3}" srcOrd="2" destOrd="0" presId="urn:microsoft.com/office/officeart/2005/8/layout/vList4"/>
    <dgm:cxn modelId="{67F33FBF-E8D8-44E3-8FDD-3A479A42B602}" type="presParOf" srcId="{8D4E4F65-C88C-4699-B309-7E4BC343E3EA}" destId="{60B09469-3EF7-4CD1-AC9E-66FDCB9C1153}" srcOrd="1" destOrd="0" presId="urn:microsoft.com/office/officeart/2005/8/layout/vList4"/>
    <dgm:cxn modelId="{45BC321D-8DDC-49F5-9470-8AEA0AFA2EF1}" type="presParOf" srcId="{8D4E4F65-C88C-4699-B309-7E4BC343E3EA}" destId="{C5A1FFFB-0B15-47DD-BB6E-726E83AC1DCD}" srcOrd="2" destOrd="0" presId="urn:microsoft.com/office/officeart/2005/8/layout/vList4"/>
    <dgm:cxn modelId="{367CDCAB-4271-4DFF-B9B7-7CBD12D17A23}" type="presParOf" srcId="{C5A1FFFB-0B15-47DD-BB6E-726E83AC1DCD}" destId="{76A4F636-4D95-4705-9907-CF8BE7422208}" srcOrd="0" destOrd="0" presId="urn:microsoft.com/office/officeart/2005/8/layout/vList4"/>
    <dgm:cxn modelId="{403227F9-07AD-4FD2-815E-EC16320149FD}" type="presParOf" srcId="{C5A1FFFB-0B15-47DD-BB6E-726E83AC1DCD}" destId="{6FD310DB-98B3-41D9-ACEF-93006BFE675B}" srcOrd="1" destOrd="0" presId="urn:microsoft.com/office/officeart/2005/8/layout/vList4"/>
    <dgm:cxn modelId="{63F1C545-72E3-4273-85DD-F90F5FD99CA5}" type="presParOf" srcId="{C5A1FFFB-0B15-47DD-BB6E-726E83AC1DCD}" destId="{1F0CC4A5-32BE-4A40-BCEF-1CAFC4CD2471}" srcOrd="2" destOrd="0" presId="urn:microsoft.com/office/officeart/2005/8/layout/vList4"/>
    <dgm:cxn modelId="{23BA4E46-A380-4BA7-9D7F-2D5DB83372F6}" type="presParOf" srcId="{8D4E4F65-C88C-4699-B309-7E4BC343E3EA}" destId="{134D5B9D-B00F-4DB5-88DA-0709143CA9E9}" srcOrd="3" destOrd="0" presId="urn:microsoft.com/office/officeart/2005/8/layout/vList4"/>
    <dgm:cxn modelId="{038D9430-C463-4721-8CF3-1DEA362C2F5E}" type="presParOf" srcId="{8D4E4F65-C88C-4699-B309-7E4BC343E3EA}" destId="{BACAB26B-0A7E-4EA8-8032-66F0052D6B0D}" srcOrd="4" destOrd="0" presId="urn:microsoft.com/office/officeart/2005/8/layout/vList4"/>
    <dgm:cxn modelId="{354FD388-B4CC-4568-B072-205DBBCA2F2F}" type="presParOf" srcId="{BACAB26B-0A7E-4EA8-8032-66F0052D6B0D}" destId="{EEBE7DFD-26B6-43EA-B9E3-E887134789F4}" srcOrd="0" destOrd="0" presId="urn:microsoft.com/office/officeart/2005/8/layout/vList4"/>
    <dgm:cxn modelId="{CDA80FD1-046A-4404-AAAF-D270C8EB549D}" type="presParOf" srcId="{BACAB26B-0A7E-4EA8-8032-66F0052D6B0D}" destId="{698DA938-2AE1-4B2A-B67E-6338AF2B929E}" srcOrd="1" destOrd="0" presId="urn:microsoft.com/office/officeart/2005/8/layout/vList4"/>
    <dgm:cxn modelId="{E3A66958-59CD-43C2-A079-BC681EFA983F}" type="presParOf" srcId="{BACAB26B-0A7E-4EA8-8032-66F0052D6B0D}" destId="{112A9AFA-1E99-4914-A1C8-02C8BBE32A7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7D12BC-0B30-48EA-A1D3-5B19EA55042C}" type="doc">
      <dgm:prSet loTypeId="urn:microsoft.com/office/officeart/2005/8/layout/vList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DEEBD203-4B5B-450B-ABF5-DAAE39A9A814}">
      <dgm:prSet phldrT="[텍스트]"/>
      <dgm:spPr/>
      <dgm:t>
        <a:bodyPr/>
        <a:lstStyle/>
        <a:p>
          <a:pPr latinLnBrk="1"/>
          <a:r>
            <a:rPr lang="en-US" altLang="ko-KR" dirty="0" smtClean="0"/>
            <a:t>Affordable</a:t>
          </a:r>
          <a:endParaRPr lang="ko-KR" altLang="en-US" dirty="0"/>
        </a:p>
      </dgm:t>
    </dgm:pt>
    <dgm:pt modelId="{A166B83D-5CE1-47B5-A29D-C451FAA0CECA}" type="parTrans" cxnId="{102EFADA-0004-4E42-9CE8-13FA1DDFC4E9}">
      <dgm:prSet/>
      <dgm:spPr/>
      <dgm:t>
        <a:bodyPr/>
        <a:lstStyle/>
        <a:p>
          <a:pPr latinLnBrk="1"/>
          <a:endParaRPr lang="ko-KR" altLang="en-US"/>
        </a:p>
      </dgm:t>
    </dgm:pt>
    <dgm:pt modelId="{898C7716-67A3-43B9-B45A-9E0890D71062}" type="sibTrans" cxnId="{102EFADA-0004-4E42-9CE8-13FA1DDFC4E9}">
      <dgm:prSet/>
      <dgm:spPr/>
      <dgm:t>
        <a:bodyPr/>
        <a:lstStyle/>
        <a:p>
          <a:pPr latinLnBrk="1"/>
          <a:endParaRPr lang="ko-KR" altLang="en-US"/>
        </a:p>
      </dgm:t>
    </dgm:pt>
    <dgm:pt modelId="{B090D90B-9F4E-4D70-A5C2-322750B2473F}">
      <dgm:prSet phldrT="[텍스트]"/>
      <dgm:spPr/>
      <dgm:t>
        <a:bodyPr/>
        <a:lstStyle/>
        <a:p>
          <a:pPr latinLnBrk="1"/>
          <a:r>
            <a:rPr lang="en-US" altLang="ko-KR" dirty="0" smtClean="0"/>
            <a:t>Small and Light</a:t>
          </a:r>
          <a:endParaRPr lang="ko-KR" altLang="en-US" dirty="0"/>
        </a:p>
      </dgm:t>
    </dgm:pt>
    <dgm:pt modelId="{C8EBE102-CC36-4113-998F-DDDEA11F697C}" type="parTrans" cxnId="{110D98A7-9BE7-432B-B66E-3645D5FCB40A}">
      <dgm:prSet/>
      <dgm:spPr/>
      <dgm:t>
        <a:bodyPr/>
        <a:lstStyle/>
        <a:p>
          <a:pPr latinLnBrk="1"/>
          <a:endParaRPr lang="ko-KR" altLang="en-US"/>
        </a:p>
      </dgm:t>
    </dgm:pt>
    <dgm:pt modelId="{8C6B4F4C-2C19-4462-9C95-A7A5F3AB8222}" type="sibTrans" cxnId="{110D98A7-9BE7-432B-B66E-3645D5FCB40A}">
      <dgm:prSet/>
      <dgm:spPr/>
      <dgm:t>
        <a:bodyPr/>
        <a:lstStyle/>
        <a:p>
          <a:pPr latinLnBrk="1"/>
          <a:endParaRPr lang="ko-KR" altLang="en-US"/>
        </a:p>
      </dgm:t>
    </dgm:pt>
    <dgm:pt modelId="{EFC3C9ED-B44A-4CA2-B426-CD80F0787BDA}">
      <dgm:prSet phldrT="[텍스트]"/>
      <dgm:spPr/>
      <dgm:t>
        <a:bodyPr/>
        <a:lstStyle/>
        <a:p>
          <a:pPr latinLnBrk="1"/>
          <a:r>
            <a:rPr lang="en-US" altLang="ko-KR" dirty="0" smtClean="0"/>
            <a:t>Easy to carry</a:t>
          </a:r>
          <a:endParaRPr lang="ko-KR" altLang="en-US" dirty="0"/>
        </a:p>
      </dgm:t>
    </dgm:pt>
    <dgm:pt modelId="{42CDFB67-ADF5-4465-9AEA-3A160ADAACDB}" type="parTrans" cxnId="{C498EF6C-22E2-4D4B-8258-901D9C9EEDB4}">
      <dgm:prSet/>
      <dgm:spPr/>
      <dgm:t>
        <a:bodyPr/>
        <a:lstStyle/>
        <a:p>
          <a:pPr latinLnBrk="1"/>
          <a:endParaRPr lang="ko-KR" altLang="en-US"/>
        </a:p>
      </dgm:t>
    </dgm:pt>
    <dgm:pt modelId="{CFBA7C66-AD06-4F17-98BC-2B6591A150BC}" type="sibTrans" cxnId="{C498EF6C-22E2-4D4B-8258-901D9C9EEDB4}">
      <dgm:prSet/>
      <dgm:spPr/>
      <dgm:t>
        <a:bodyPr/>
        <a:lstStyle/>
        <a:p>
          <a:pPr latinLnBrk="1"/>
          <a:endParaRPr lang="ko-KR" altLang="en-US"/>
        </a:p>
      </dgm:t>
    </dgm:pt>
    <dgm:pt modelId="{8D4E4F65-C88C-4699-B309-7E4BC343E3EA}" type="pres">
      <dgm:prSet presAssocID="{1E7D12BC-0B30-48EA-A1D3-5B19EA55042C}" presName="linear" presStyleCnt="0">
        <dgm:presLayoutVars>
          <dgm:dir/>
          <dgm:resizeHandles val="exact"/>
        </dgm:presLayoutVars>
      </dgm:prSet>
      <dgm:spPr/>
    </dgm:pt>
    <dgm:pt modelId="{426A87A3-1DAD-4063-BD86-01118880FA3E}" type="pres">
      <dgm:prSet presAssocID="{DEEBD203-4B5B-450B-ABF5-DAAE39A9A814}" presName="comp" presStyleCnt="0"/>
      <dgm:spPr/>
    </dgm:pt>
    <dgm:pt modelId="{5ECB99A8-7D30-45CC-AA83-6FFD039AC47C}" type="pres">
      <dgm:prSet presAssocID="{DEEBD203-4B5B-450B-ABF5-DAAE39A9A814}" presName="box" presStyleLbl="node1" presStyleIdx="0" presStyleCnt="3" custLinFactNeighborX="-5113" custLinFactNeighborY="-18350"/>
      <dgm:spPr/>
      <dgm:t>
        <a:bodyPr/>
        <a:lstStyle/>
        <a:p>
          <a:pPr latinLnBrk="1"/>
          <a:endParaRPr lang="ko-KR" altLang="en-US"/>
        </a:p>
      </dgm:t>
    </dgm:pt>
    <dgm:pt modelId="{333F6515-3B27-4215-B932-E2D31BAF016B}" type="pres">
      <dgm:prSet presAssocID="{DEEBD203-4B5B-450B-ABF5-DAAE39A9A814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5A3E107B-0651-4067-8EBB-B8B3BA69D8B3}" type="pres">
      <dgm:prSet presAssocID="{DEEBD203-4B5B-450B-ABF5-DAAE39A9A814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B09469-3EF7-4CD1-AC9E-66FDCB9C1153}" type="pres">
      <dgm:prSet presAssocID="{898C7716-67A3-43B9-B45A-9E0890D71062}" presName="spacer" presStyleCnt="0"/>
      <dgm:spPr/>
    </dgm:pt>
    <dgm:pt modelId="{C5A1FFFB-0B15-47DD-BB6E-726E83AC1DCD}" type="pres">
      <dgm:prSet presAssocID="{B090D90B-9F4E-4D70-A5C2-322750B2473F}" presName="comp" presStyleCnt="0"/>
      <dgm:spPr/>
    </dgm:pt>
    <dgm:pt modelId="{76A4F636-4D95-4705-9907-CF8BE7422208}" type="pres">
      <dgm:prSet presAssocID="{B090D90B-9F4E-4D70-A5C2-322750B2473F}" presName="box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FD310DB-98B3-41D9-ACEF-93006BFE675B}" type="pres">
      <dgm:prSet presAssocID="{B090D90B-9F4E-4D70-A5C2-322750B2473F}" presName="img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1F0CC4A5-32BE-4A40-BCEF-1CAFC4CD2471}" type="pres">
      <dgm:prSet presAssocID="{B090D90B-9F4E-4D70-A5C2-322750B2473F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4D5B9D-B00F-4DB5-88DA-0709143CA9E9}" type="pres">
      <dgm:prSet presAssocID="{8C6B4F4C-2C19-4462-9C95-A7A5F3AB8222}" presName="spacer" presStyleCnt="0"/>
      <dgm:spPr/>
    </dgm:pt>
    <dgm:pt modelId="{BACAB26B-0A7E-4EA8-8032-66F0052D6B0D}" type="pres">
      <dgm:prSet presAssocID="{EFC3C9ED-B44A-4CA2-B426-CD80F0787BDA}" presName="comp" presStyleCnt="0"/>
      <dgm:spPr/>
    </dgm:pt>
    <dgm:pt modelId="{EEBE7DFD-26B6-43EA-B9E3-E887134789F4}" type="pres">
      <dgm:prSet presAssocID="{EFC3C9ED-B44A-4CA2-B426-CD80F0787BDA}" presName="box" presStyleLbl="node1" presStyleIdx="2" presStyleCnt="3" custLinFactNeighborX="10070" custLinFactNeighborY="0"/>
      <dgm:spPr/>
      <dgm:t>
        <a:bodyPr/>
        <a:lstStyle/>
        <a:p>
          <a:pPr latinLnBrk="1"/>
          <a:endParaRPr lang="ko-KR" altLang="en-US"/>
        </a:p>
      </dgm:t>
    </dgm:pt>
    <dgm:pt modelId="{698DA938-2AE1-4B2A-B67E-6338AF2B929E}" type="pres">
      <dgm:prSet presAssocID="{EFC3C9ED-B44A-4CA2-B426-CD80F0787BDA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112A9AFA-1E99-4914-A1C8-02C8BBE32A79}" type="pres">
      <dgm:prSet presAssocID="{EFC3C9ED-B44A-4CA2-B426-CD80F0787BDA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498EF6C-22E2-4D4B-8258-901D9C9EEDB4}" srcId="{1E7D12BC-0B30-48EA-A1D3-5B19EA55042C}" destId="{EFC3C9ED-B44A-4CA2-B426-CD80F0787BDA}" srcOrd="2" destOrd="0" parTransId="{42CDFB67-ADF5-4465-9AEA-3A160ADAACDB}" sibTransId="{CFBA7C66-AD06-4F17-98BC-2B6591A150BC}"/>
    <dgm:cxn modelId="{817B581F-3627-4B32-BF34-6E0FAB7914C4}" type="presOf" srcId="{B090D90B-9F4E-4D70-A5C2-322750B2473F}" destId="{76A4F636-4D95-4705-9907-CF8BE7422208}" srcOrd="0" destOrd="0" presId="urn:microsoft.com/office/officeart/2005/8/layout/vList4"/>
    <dgm:cxn modelId="{A4F3AF89-7CC8-4035-94EA-51322B484E5E}" type="presOf" srcId="{EFC3C9ED-B44A-4CA2-B426-CD80F0787BDA}" destId="{112A9AFA-1E99-4914-A1C8-02C8BBE32A79}" srcOrd="1" destOrd="0" presId="urn:microsoft.com/office/officeart/2005/8/layout/vList4"/>
    <dgm:cxn modelId="{40ACDEC0-9393-435D-920B-567674C8F0E2}" type="presOf" srcId="{1E7D12BC-0B30-48EA-A1D3-5B19EA55042C}" destId="{8D4E4F65-C88C-4699-B309-7E4BC343E3EA}" srcOrd="0" destOrd="0" presId="urn:microsoft.com/office/officeart/2005/8/layout/vList4"/>
    <dgm:cxn modelId="{F9B5FA4A-3E5F-4199-AD84-1BB1970B8A0A}" type="presOf" srcId="{DEEBD203-4B5B-450B-ABF5-DAAE39A9A814}" destId="{5A3E107B-0651-4067-8EBB-B8B3BA69D8B3}" srcOrd="1" destOrd="0" presId="urn:microsoft.com/office/officeart/2005/8/layout/vList4"/>
    <dgm:cxn modelId="{8FA5567E-BE16-4FCA-97D9-DF7762BF1ECF}" type="presOf" srcId="{EFC3C9ED-B44A-4CA2-B426-CD80F0787BDA}" destId="{EEBE7DFD-26B6-43EA-B9E3-E887134789F4}" srcOrd="0" destOrd="0" presId="urn:microsoft.com/office/officeart/2005/8/layout/vList4"/>
    <dgm:cxn modelId="{102EFADA-0004-4E42-9CE8-13FA1DDFC4E9}" srcId="{1E7D12BC-0B30-48EA-A1D3-5B19EA55042C}" destId="{DEEBD203-4B5B-450B-ABF5-DAAE39A9A814}" srcOrd="0" destOrd="0" parTransId="{A166B83D-5CE1-47B5-A29D-C451FAA0CECA}" sibTransId="{898C7716-67A3-43B9-B45A-9E0890D71062}"/>
    <dgm:cxn modelId="{0ACDC64C-1F75-4205-B421-00070C3CE813}" type="presOf" srcId="{B090D90B-9F4E-4D70-A5C2-322750B2473F}" destId="{1F0CC4A5-32BE-4A40-BCEF-1CAFC4CD2471}" srcOrd="1" destOrd="0" presId="urn:microsoft.com/office/officeart/2005/8/layout/vList4"/>
    <dgm:cxn modelId="{4639C016-9498-457D-B75D-6C77E6E6A8F5}" type="presOf" srcId="{DEEBD203-4B5B-450B-ABF5-DAAE39A9A814}" destId="{5ECB99A8-7D30-45CC-AA83-6FFD039AC47C}" srcOrd="0" destOrd="0" presId="urn:microsoft.com/office/officeart/2005/8/layout/vList4"/>
    <dgm:cxn modelId="{110D98A7-9BE7-432B-B66E-3645D5FCB40A}" srcId="{1E7D12BC-0B30-48EA-A1D3-5B19EA55042C}" destId="{B090D90B-9F4E-4D70-A5C2-322750B2473F}" srcOrd="1" destOrd="0" parTransId="{C8EBE102-CC36-4113-998F-DDDEA11F697C}" sibTransId="{8C6B4F4C-2C19-4462-9C95-A7A5F3AB8222}"/>
    <dgm:cxn modelId="{C7495401-5FA2-4AF6-8B95-5FB838459098}" type="presParOf" srcId="{8D4E4F65-C88C-4699-B309-7E4BC343E3EA}" destId="{426A87A3-1DAD-4063-BD86-01118880FA3E}" srcOrd="0" destOrd="0" presId="urn:microsoft.com/office/officeart/2005/8/layout/vList4"/>
    <dgm:cxn modelId="{ADFAEF69-6531-4B49-AE62-3087135F6EDF}" type="presParOf" srcId="{426A87A3-1DAD-4063-BD86-01118880FA3E}" destId="{5ECB99A8-7D30-45CC-AA83-6FFD039AC47C}" srcOrd="0" destOrd="0" presId="urn:microsoft.com/office/officeart/2005/8/layout/vList4"/>
    <dgm:cxn modelId="{760F2955-6EB2-4A79-9293-389675B3E013}" type="presParOf" srcId="{426A87A3-1DAD-4063-BD86-01118880FA3E}" destId="{333F6515-3B27-4215-B932-E2D31BAF016B}" srcOrd="1" destOrd="0" presId="urn:microsoft.com/office/officeart/2005/8/layout/vList4"/>
    <dgm:cxn modelId="{B9548833-FF36-44BC-B8AC-BE025A7269A6}" type="presParOf" srcId="{426A87A3-1DAD-4063-BD86-01118880FA3E}" destId="{5A3E107B-0651-4067-8EBB-B8B3BA69D8B3}" srcOrd="2" destOrd="0" presId="urn:microsoft.com/office/officeart/2005/8/layout/vList4"/>
    <dgm:cxn modelId="{9A668D79-B388-4A9D-8069-DDDB1E95CD16}" type="presParOf" srcId="{8D4E4F65-C88C-4699-B309-7E4BC343E3EA}" destId="{60B09469-3EF7-4CD1-AC9E-66FDCB9C1153}" srcOrd="1" destOrd="0" presId="urn:microsoft.com/office/officeart/2005/8/layout/vList4"/>
    <dgm:cxn modelId="{7C9A53D1-FAE9-48A5-8877-7E2ACB0EB1B2}" type="presParOf" srcId="{8D4E4F65-C88C-4699-B309-7E4BC343E3EA}" destId="{C5A1FFFB-0B15-47DD-BB6E-726E83AC1DCD}" srcOrd="2" destOrd="0" presId="urn:microsoft.com/office/officeart/2005/8/layout/vList4"/>
    <dgm:cxn modelId="{0578BAFF-0EE2-4E11-A86D-3EA1A673FE49}" type="presParOf" srcId="{C5A1FFFB-0B15-47DD-BB6E-726E83AC1DCD}" destId="{76A4F636-4D95-4705-9907-CF8BE7422208}" srcOrd="0" destOrd="0" presId="urn:microsoft.com/office/officeart/2005/8/layout/vList4"/>
    <dgm:cxn modelId="{A8A3C819-4F08-48D4-B914-3E4721445EE1}" type="presParOf" srcId="{C5A1FFFB-0B15-47DD-BB6E-726E83AC1DCD}" destId="{6FD310DB-98B3-41D9-ACEF-93006BFE675B}" srcOrd="1" destOrd="0" presId="urn:microsoft.com/office/officeart/2005/8/layout/vList4"/>
    <dgm:cxn modelId="{DBB98521-439D-4AB4-B8BA-240F3124D3F2}" type="presParOf" srcId="{C5A1FFFB-0B15-47DD-BB6E-726E83AC1DCD}" destId="{1F0CC4A5-32BE-4A40-BCEF-1CAFC4CD2471}" srcOrd="2" destOrd="0" presId="urn:microsoft.com/office/officeart/2005/8/layout/vList4"/>
    <dgm:cxn modelId="{29B95D07-ACC8-48BF-B4EF-465CB7BD08EA}" type="presParOf" srcId="{8D4E4F65-C88C-4699-B309-7E4BC343E3EA}" destId="{134D5B9D-B00F-4DB5-88DA-0709143CA9E9}" srcOrd="3" destOrd="0" presId="urn:microsoft.com/office/officeart/2005/8/layout/vList4"/>
    <dgm:cxn modelId="{31305628-2DDF-4CD5-8DE4-D6503B55A35B}" type="presParOf" srcId="{8D4E4F65-C88C-4699-B309-7E4BC343E3EA}" destId="{BACAB26B-0A7E-4EA8-8032-66F0052D6B0D}" srcOrd="4" destOrd="0" presId="urn:microsoft.com/office/officeart/2005/8/layout/vList4"/>
    <dgm:cxn modelId="{EB78CF85-F17D-4953-A83A-9AC285823C30}" type="presParOf" srcId="{BACAB26B-0A7E-4EA8-8032-66F0052D6B0D}" destId="{EEBE7DFD-26B6-43EA-B9E3-E887134789F4}" srcOrd="0" destOrd="0" presId="urn:microsoft.com/office/officeart/2005/8/layout/vList4"/>
    <dgm:cxn modelId="{74DD1249-4724-47AA-8BE2-4900DBFECF75}" type="presParOf" srcId="{BACAB26B-0A7E-4EA8-8032-66F0052D6B0D}" destId="{698DA938-2AE1-4B2A-B67E-6338AF2B929E}" srcOrd="1" destOrd="0" presId="urn:microsoft.com/office/officeart/2005/8/layout/vList4"/>
    <dgm:cxn modelId="{4D58531A-5F55-4C33-AC84-BA3FF7D60B23}" type="presParOf" srcId="{BACAB26B-0A7E-4EA8-8032-66F0052D6B0D}" destId="{112A9AFA-1E99-4914-A1C8-02C8BBE32A7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7D12BC-0B30-48EA-A1D3-5B19EA55042C}" type="doc">
      <dgm:prSet loTypeId="urn:microsoft.com/office/officeart/2005/8/layout/vList4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EEBD203-4B5B-450B-ABF5-DAAE39A9A814}">
      <dgm:prSet phldrT="[텍스트]"/>
      <dgm:spPr/>
      <dgm:t>
        <a:bodyPr/>
        <a:lstStyle/>
        <a:p>
          <a:pPr latinLnBrk="1"/>
          <a:r>
            <a:rPr lang="en-US" altLang="ko-KR" dirty="0" smtClean="0"/>
            <a:t>Virtual instruments</a:t>
          </a:r>
          <a:endParaRPr lang="ko-KR" altLang="en-US" dirty="0"/>
        </a:p>
      </dgm:t>
    </dgm:pt>
    <dgm:pt modelId="{A166B83D-5CE1-47B5-A29D-C451FAA0CECA}" type="parTrans" cxnId="{102EFADA-0004-4E42-9CE8-13FA1DDFC4E9}">
      <dgm:prSet/>
      <dgm:spPr/>
      <dgm:t>
        <a:bodyPr/>
        <a:lstStyle/>
        <a:p>
          <a:pPr latinLnBrk="1"/>
          <a:endParaRPr lang="ko-KR" altLang="en-US"/>
        </a:p>
      </dgm:t>
    </dgm:pt>
    <dgm:pt modelId="{898C7716-67A3-43B9-B45A-9E0890D71062}" type="sibTrans" cxnId="{102EFADA-0004-4E42-9CE8-13FA1DDFC4E9}">
      <dgm:prSet/>
      <dgm:spPr/>
      <dgm:t>
        <a:bodyPr/>
        <a:lstStyle/>
        <a:p>
          <a:pPr latinLnBrk="1"/>
          <a:endParaRPr lang="ko-KR" altLang="en-US"/>
        </a:p>
      </dgm:t>
    </dgm:pt>
    <dgm:pt modelId="{B090D90B-9F4E-4D70-A5C2-322750B2473F}">
      <dgm:prSet phldrT="[텍스트]"/>
      <dgm:spPr/>
      <dgm:t>
        <a:bodyPr/>
        <a:lstStyle/>
        <a:p>
          <a:pPr latinLnBrk="1"/>
          <a:r>
            <a:rPr lang="en-US" altLang="ko-KR" dirty="0" smtClean="0"/>
            <a:t>Synthesizer</a:t>
          </a:r>
          <a:endParaRPr lang="ko-KR" altLang="en-US" dirty="0"/>
        </a:p>
      </dgm:t>
    </dgm:pt>
    <dgm:pt modelId="{C8EBE102-CC36-4113-998F-DDDEA11F697C}" type="parTrans" cxnId="{110D98A7-9BE7-432B-B66E-3645D5FCB40A}">
      <dgm:prSet/>
      <dgm:spPr/>
      <dgm:t>
        <a:bodyPr/>
        <a:lstStyle/>
        <a:p>
          <a:pPr latinLnBrk="1"/>
          <a:endParaRPr lang="ko-KR" altLang="en-US"/>
        </a:p>
      </dgm:t>
    </dgm:pt>
    <dgm:pt modelId="{8C6B4F4C-2C19-4462-9C95-A7A5F3AB8222}" type="sibTrans" cxnId="{110D98A7-9BE7-432B-B66E-3645D5FCB40A}">
      <dgm:prSet/>
      <dgm:spPr/>
      <dgm:t>
        <a:bodyPr/>
        <a:lstStyle/>
        <a:p>
          <a:pPr latinLnBrk="1"/>
          <a:endParaRPr lang="ko-KR" altLang="en-US"/>
        </a:p>
      </dgm:t>
    </dgm:pt>
    <dgm:pt modelId="{EFC3C9ED-B44A-4CA2-B426-CD80F0787BDA}">
      <dgm:prSet phldrT="[텍스트]"/>
      <dgm:spPr/>
      <dgm:t>
        <a:bodyPr/>
        <a:lstStyle/>
        <a:p>
          <a:pPr latinLnBrk="1"/>
          <a:r>
            <a:rPr lang="en-US" altLang="ko-KR" dirty="0" smtClean="0"/>
            <a:t>Air-Guitar</a:t>
          </a:r>
          <a:endParaRPr lang="ko-KR" altLang="en-US" dirty="0"/>
        </a:p>
      </dgm:t>
    </dgm:pt>
    <dgm:pt modelId="{42CDFB67-ADF5-4465-9AEA-3A160ADAACDB}" type="parTrans" cxnId="{C498EF6C-22E2-4D4B-8258-901D9C9EEDB4}">
      <dgm:prSet/>
      <dgm:spPr/>
      <dgm:t>
        <a:bodyPr/>
        <a:lstStyle/>
        <a:p>
          <a:pPr latinLnBrk="1"/>
          <a:endParaRPr lang="ko-KR" altLang="en-US"/>
        </a:p>
      </dgm:t>
    </dgm:pt>
    <dgm:pt modelId="{CFBA7C66-AD06-4F17-98BC-2B6591A150BC}" type="sibTrans" cxnId="{C498EF6C-22E2-4D4B-8258-901D9C9EEDB4}">
      <dgm:prSet/>
      <dgm:spPr/>
      <dgm:t>
        <a:bodyPr/>
        <a:lstStyle/>
        <a:p>
          <a:pPr latinLnBrk="1"/>
          <a:endParaRPr lang="ko-KR" altLang="en-US"/>
        </a:p>
      </dgm:t>
    </dgm:pt>
    <dgm:pt modelId="{8D4E4F65-C88C-4699-B309-7E4BC343E3EA}" type="pres">
      <dgm:prSet presAssocID="{1E7D12BC-0B30-48EA-A1D3-5B19EA55042C}" presName="linear" presStyleCnt="0">
        <dgm:presLayoutVars>
          <dgm:dir/>
          <dgm:resizeHandles val="exact"/>
        </dgm:presLayoutVars>
      </dgm:prSet>
      <dgm:spPr/>
    </dgm:pt>
    <dgm:pt modelId="{426A87A3-1DAD-4063-BD86-01118880FA3E}" type="pres">
      <dgm:prSet presAssocID="{DEEBD203-4B5B-450B-ABF5-DAAE39A9A814}" presName="comp" presStyleCnt="0"/>
      <dgm:spPr/>
    </dgm:pt>
    <dgm:pt modelId="{5ECB99A8-7D30-45CC-AA83-6FFD039AC47C}" type="pres">
      <dgm:prSet presAssocID="{DEEBD203-4B5B-450B-ABF5-DAAE39A9A814}" presName="box" presStyleLbl="node1" presStyleIdx="0" presStyleCnt="3" custLinFactNeighborX="-5113" custLinFactNeighborY="-18350"/>
      <dgm:spPr/>
      <dgm:t>
        <a:bodyPr/>
        <a:lstStyle/>
        <a:p>
          <a:pPr latinLnBrk="1"/>
          <a:endParaRPr lang="ko-KR" altLang="en-US"/>
        </a:p>
      </dgm:t>
    </dgm:pt>
    <dgm:pt modelId="{333F6515-3B27-4215-B932-E2D31BAF016B}" type="pres">
      <dgm:prSet presAssocID="{DEEBD203-4B5B-450B-ABF5-DAAE39A9A814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5A3E107B-0651-4067-8EBB-B8B3BA69D8B3}" type="pres">
      <dgm:prSet presAssocID="{DEEBD203-4B5B-450B-ABF5-DAAE39A9A814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B09469-3EF7-4CD1-AC9E-66FDCB9C1153}" type="pres">
      <dgm:prSet presAssocID="{898C7716-67A3-43B9-B45A-9E0890D71062}" presName="spacer" presStyleCnt="0"/>
      <dgm:spPr/>
    </dgm:pt>
    <dgm:pt modelId="{C5A1FFFB-0B15-47DD-BB6E-726E83AC1DCD}" type="pres">
      <dgm:prSet presAssocID="{B090D90B-9F4E-4D70-A5C2-322750B2473F}" presName="comp" presStyleCnt="0"/>
      <dgm:spPr/>
    </dgm:pt>
    <dgm:pt modelId="{76A4F636-4D95-4705-9907-CF8BE7422208}" type="pres">
      <dgm:prSet presAssocID="{B090D90B-9F4E-4D70-A5C2-322750B2473F}" presName="box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FD310DB-98B3-41D9-ACEF-93006BFE675B}" type="pres">
      <dgm:prSet presAssocID="{B090D90B-9F4E-4D70-A5C2-322750B2473F}" presName="img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1F0CC4A5-32BE-4A40-BCEF-1CAFC4CD2471}" type="pres">
      <dgm:prSet presAssocID="{B090D90B-9F4E-4D70-A5C2-322750B2473F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4D5B9D-B00F-4DB5-88DA-0709143CA9E9}" type="pres">
      <dgm:prSet presAssocID="{8C6B4F4C-2C19-4462-9C95-A7A5F3AB8222}" presName="spacer" presStyleCnt="0"/>
      <dgm:spPr/>
    </dgm:pt>
    <dgm:pt modelId="{BACAB26B-0A7E-4EA8-8032-66F0052D6B0D}" type="pres">
      <dgm:prSet presAssocID="{EFC3C9ED-B44A-4CA2-B426-CD80F0787BDA}" presName="comp" presStyleCnt="0"/>
      <dgm:spPr/>
    </dgm:pt>
    <dgm:pt modelId="{EEBE7DFD-26B6-43EA-B9E3-E887134789F4}" type="pres">
      <dgm:prSet presAssocID="{EFC3C9ED-B44A-4CA2-B426-CD80F0787BDA}" presName="box" presStyleLbl="node1" presStyleIdx="2" presStyleCnt="3" custLinFactNeighborX="10070" custLinFactNeighborY="0"/>
      <dgm:spPr/>
      <dgm:t>
        <a:bodyPr/>
        <a:lstStyle/>
        <a:p>
          <a:pPr latinLnBrk="1"/>
          <a:endParaRPr lang="ko-KR" altLang="en-US"/>
        </a:p>
      </dgm:t>
    </dgm:pt>
    <dgm:pt modelId="{698DA938-2AE1-4B2A-B67E-6338AF2B929E}" type="pres">
      <dgm:prSet presAssocID="{EFC3C9ED-B44A-4CA2-B426-CD80F0787BDA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112A9AFA-1E99-4914-A1C8-02C8BBE32A79}" type="pres">
      <dgm:prSet presAssocID="{EFC3C9ED-B44A-4CA2-B426-CD80F0787BDA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6CC4362-8D06-4F5B-AE23-8229088EBF69}" type="presOf" srcId="{B090D90B-9F4E-4D70-A5C2-322750B2473F}" destId="{76A4F636-4D95-4705-9907-CF8BE7422208}" srcOrd="0" destOrd="0" presId="urn:microsoft.com/office/officeart/2005/8/layout/vList4"/>
    <dgm:cxn modelId="{045F6BFF-3DE9-4D88-AE8D-88051B3D02BD}" type="presOf" srcId="{EFC3C9ED-B44A-4CA2-B426-CD80F0787BDA}" destId="{EEBE7DFD-26B6-43EA-B9E3-E887134789F4}" srcOrd="0" destOrd="0" presId="urn:microsoft.com/office/officeart/2005/8/layout/vList4"/>
    <dgm:cxn modelId="{C498EF6C-22E2-4D4B-8258-901D9C9EEDB4}" srcId="{1E7D12BC-0B30-48EA-A1D3-5B19EA55042C}" destId="{EFC3C9ED-B44A-4CA2-B426-CD80F0787BDA}" srcOrd="2" destOrd="0" parTransId="{42CDFB67-ADF5-4465-9AEA-3A160ADAACDB}" sibTransId="{CFBA7C66-AD06-4F17-98BC-2B6591A150BC}"/>
    <dgm:cxn modelId="{02B4B632-98C5-480A-845A-8A5EDC7B12CB}" type="presOf" srcId="{1E7D12BC-0B30-48EA-A1D3-5B19EA55042C}" destId="{8D4E4F65-C88C-4699-B309-7E4BC343E3EA}" srcOrd="0" destOrd="0" presId="urn:microsoft.com/office/officeart/2005/8/layout/vList4"/>
    <dgm:cxn modelId="{1EDDF781-F276-403B-88E7-F0F5287BF44B}" type="presOf" srcId="{B090D90B-9F4E-4D70-A5C2-322750B2473F}" destId="{1F0CC4A5-32BE-4A40-BCEF-1CAFC4CD2471}" srcOrd="1" destOrd="0" presId="urn:microsoft.com/office/officeart/2005/8/layout/vList4"/>
    <dgm:cxn modelId="{03C06D38-277B-4370-8C48-A29B427C5B39}" type="presOf" srcId="{DEEBD203-4B5B-450B-ABF5-DAAE39A9A814}" destId="{5ECB99A8-7D30-45CC-AA83-6FFD039AC47C}" srcOrd="0" destOrd="0" presId="urn:microsoft.com/office/officeart/2005/8/layout/vList4"/>
    <dgm:cxn modelId="{9130A21E-C957-4046-82EA-3E0A6173E1C1}" type="presOf" srcId="{EFC3C9ED-B44A-4CA2-B426-CD80F0787BDA}" destId="{112A9AFA-1E99-4914-A1C8-02C8BBE32A79}" srcOrd="1" destOrd="0" presId="urn:microsoft.com/office/officeart/2005/8/layout/vList4"/>
    <dgm:cxn modelId="{102EFADA-0004-4E42-9CE8-13FA1DDFC4E9}" srcId="{1E7D12BC-0B30-48EA-A1D3-5B19EA55042C}" destId="{DEEBD203-4B5B-450B-ABF5-DAAE39A9A814}" srcOrd="0" destOrd="0" parTransId="{A166B83D-5CE1-47B5-A29D-C451FAA0CECA}" sibTransId="{898C7716-67A3-43B9-B45A-9E0890D71062}"/>
    <dgm:cxn modelId="{E6B99C74-E994-4C1C-B29B-2494357769F8}" type="presOf" srcId="{DEEBD203-4B5B-450B-ABF5-DAAE39A9A814}" destId="{5A3E107B-0651-4067-8EBB-B8B3BA69D8B3}" srcOrd="1" destOrd="0" presId="urn:microsoft.com/office/officeart/2005/8/layout/vList4"/>
    <dgm:cxn modelId="{110D98A7-9BE7-432B-B66E-3645D5FCB40A}" srcId="{1E7D12BC-0B30-48EA-A1D3-5B19EA55042C}" destId="{B090D90B-9F4E-4D70-A5C2-322750B2473F}" srcOrd="1" destOrd="0" parTransId="{C8EBE102-CC36-4113-998F-DDDEA11F697C}" sibTransId="{8C6B4F4C-2C19-4462-9C95-A7A5F3AB8222}"/>
    <dgm:cxn modelId="{551163FC-1C3E-43BC-9B33-2A99EDA4FD30}" type="presParOf" srcId="{8D4E4F65-C88C-4699-B309-7E4BC343E3EA}" destId="{426A87A3-1DAD-4063-BD86-01118880FA3E}" srcOrd="0" destOrd="0" presId="urn:microsoft.com/office/officeart/2005/8/layout/vList4"/>
    <dgm:cxn modelId="{B2EAC9AF-A760-4EB9-98DD-DADA36493C2B}" type="presParOf" srcId="{426A87A3-1DAD-4063-BD86-01118880FA3E}" destId="{5ECB99A8-7D30-45CC-AA83-6FFD039AC47C}" srcOrd="0" destOrd="0" presId="urn:microsoft.com/office/officeart/2005/8/layout/vList4"/>
    <dgm:cxn modelId="{494C51C1-8B9A-41D1-9068-0497A339A18E}" type="presParOf" srcId="{426A87A3-1DAD-4063-BD86-01118880FA3E}" destId="{333F6515-3B27-4215-B932-E2D31BAF016B}" srcOrd="1" destOrd="0" presId="urn:microsoft.com/office/officeart/2005/8/layout/vList4"/>
    <dgm:cxn modelId="{60613947-1EB9-4D63-948D-3D6AC1973E86}" type="presParOf" srcId="{426A87A3-1DAD-4063-BD86-01118880FA3E}" destId="{5A3E107B-0651-4067-8EBB-B8B3BA69D8B3}" srcOrd="2" destOrd="0" presId="urn:microsoft.com/office/officeart/2005/8/layout/vList4"/>
    <dgm:cxn modelId="{A49F84AF-A639-43DA-94EA-20F3DD981F4E}" type="presParOf" srcId="{8D4E4F65-C88C-4699-B309-7E4BC343E3EA}" destId="{60B09469-3EF7-4CD1-AC9E-66FDCB9C1153}" srcOrd="1" destOrd="0" presId="urn:microsoft.com/office/officeart/2005/8/layout/vList4"/>
    <dgm:cxn modelId="{3CCD2355-F47C-4AA4-90ED-B88DB3328CBC}" type="presParOf" srcId="{8D4E4F65-C88C-4699-B309-7E4BC343E3EA}" destId="{C5A1FFFB-0B15-47DD-BB6E-726E83AC1DCD}" srcOrd="2" destOrd="0" presId="urn:microsoft.com/office/officeart/2005/8/layout/vList4"/>
    <dgm:cxn modelId="{EC6E9AA2-093B-48CF-9337-270D3D3F8C84}" type="presParOf" srcId="{C5A1FFFB-0B15-47DD-BB6E-726E83AC1DCD}" destId="{76A4F636-4D95-4705-9907-CF8BE7422208}" srcOrd="0" destOrd="0" presId="urn:microsoft.com/office/officeart/2005/8/layout/vList4"/>
    <dgm:cxn modelId="{24D4CCB2-7912-4725-B577-DEBAE412A76B}" type="presParOf" srcId="{C5A1FFFB-0B15-47DD-BB6E-726E83AC1DCD}" destId="{6FD310DB-98B3-41D9-ACEF-93006BFE675B}" srcOrd="1" destOrd="0" presId="urn:microsoft.com/office/officeart/2005/8/layout/vList4"/>
    <dgm:cxn modelId="{EF14F6BD-0BAA-4E28-B007-D7AAF956769D}" type="presParOf" srcId="{C5A1FFFB-0B15-47DD-BB6E-726E83AC1DCD}" destId="{1F0CC4A5-32BE-4A40-BCEF-1CAFC4CD2471}" srcOrd="2" destOrd="0" presId="urn:microsoft.com/office/officeart/2005/8/layout/vList4"/>
    <dgm:cxn modelId="{63A511B4-ECEA-40DD-BA4B-BDD1B5B48CA1}" type="presParOf" srcId="{8D4E4F65-C88C-4699-B309-7E4BC343E3EA}" destId="{134D5B9D-B00F-4DB5-88DA-0709143CA9E9}" srcOrd="3" destOrd="0" presId="urn:microsoft.com/office/officeart/2005/8/layout/vList4"/>
    <dgm:cxn modelId="{0742519A-44BC-45BB-AEB2-4226AD2B7C40}" type="presParOf" srcId="{8D4E4F65-C88C-4699-B309-7E4BC343E3EA}" destId="{BACAB26B-0A7E-4EA8-8032-66F0052D6B0D}" srcOrd="4" destOrd="0" presId="urn:microsoft.com/office/officeart/2005/8/layout/vList4"/>
    <dgm:cxn modelId="{5CC97BE6-40C3-46C8-89EC-BCCC3F0D74CE}" type="presParOf" srcId="{BACAB26B-0A7E-4EA8-8032-66F0052D6B0D}" destId="{EEBE7DFD-26B6-43EA-B9E3-E887134789F4}" srcOrd="0" destOrd="0" presId="urn:microsoft.com/office/officeart/2005/8/layout/vList4"/>
    <dgm:cxn modelId="{02827C14-638D-44E5-8AC8-9DCEB3FA3FAA}" type="presParOf" srcId="{BACAB26B-0A7E-4EA8-8032-66F0052D6B0D}" destId="{698DA938-2AE1-4B2A-B67E-6338AF2B929E}" srcOrd="1" destOrd="0" presId="urn:microsoft.com/office/officeart/2005/8/layout/vList4"/>
    <dgm:cxn modelId="{D680346A-6402-4EA7-9E91-36C28ECC12A9}" type="presParOf" srcId="{BACAB26B-0A7E-4EA8-8032-66F0052D6B0D}" destId="{112A9AFA-1E99-4914-A1C8-02C8BBE32A7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7D12BC-0B30-48EA-A1D3-5B19EA55042C}" type="doc">
      <dgm:prSet loTypeId="urn:microsoft.com/office/officeart/2005/8/layout/vList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DEEBD203-4B5B-450B-ABF5-DAAE39A9A814}">
      <dgm:prSet phldrT="[텍스트]"/>
      <dgm:spPr/>
      <dgm:t>
        <a:bodyPr/>
        <a:lstStyle/>
        <a:p>
          <a:pPr latinLnBrk="1"/>
          <a:r>
            <a:rPr lang="en-US" altLang="ko-KR" dirty="0" smtClean="0"/>
            <a:t>PC </a:t>
          </a:r>
          <a:r>
            <a:rPr lang="en-US" altLang="ko-KR" dirty="0" smtClean="0">
              <a:sym typeface="Wingdings" panose="05000000000000000000" pitchFamily="2" charset="2"/>
            </a:rPr>
            <a:t> Embedded</a:t>
          </a:r>
          <a:endParaRPr lang="ko-KR" altLang="en-US" dirty="0"/>
        </a:p>
      </dgm:t>
    </dgm:pt>
    <dgm:pt modelId="{A166B83D-5CE1-47B5-A29D-C451FAA0CECA}" type="parTrans" cxnId="{102EFADA-0004-4E42-9CE8-13FA1DDFC4E9}">
      <dgm:prSet/>
      <dgm:spPr/>
      <dgm:t>
        <a:bodyPr/>
        <a:lstStyle/>
        <a:p>
          <a:pPr latinLnBrk="1"/>
          <a:endParaRPr lang="ko-KR" altLang="en-US"/>
        </a:p>
      </dgm:t>
    </dgm:pt>
    <dgm:pt modelId="{898C7716-67A3-43B9-B45A-9E0890D71062}" type="sibTrans" cxnId="{102EFADA-0004-4E42-9CE8-13FA1DDFC4E9}">
      <dgm:prSet/>
      <dgm:spPr/>
      <dgm:t>
        <a:bodyPr/>
        <a:lstStyle/>
        <a:p>
          <a:pPr latinLnBrk="1"/>
          <a:endParaRPr lang="ko-KR" altLang="en-US"/>
        </a:p>
      </dgm:t>
    </dgm:pt>
    <dgm:pt modelId="{B090D90B-9F4E-4D70-A5C2-322750B2473F}">
      <dgm:prSet phldrT="[텍스트]"/>
      <dgm:spPr/>
      <dgm:t>
        <a:bodyPr/>
        <a:lstStyle/>
        <a:p>
          <a:pPr latinLnBrk="1"/>
          <a:r>
            <a:rPr lang="en-US" altLang="ko-KR" dirty="0" smtClean="0"/>
            <a:t>Keyboard </a:t>
          </a:r>
          <a:r>
            <a:rPr lang="en-US" altLang="ko-KR" dirty="0" smtClean="0">
              <a:sym typeface="Wingdings" panose="05000000000000000000" pitchFamily="2" charset="2"/>
            </a:rPr>
            <a:t> Finger</a:t>
          </a:r>
          <a:endParaRPr lang="ko-KR" altLang="en-US" dirty="0"/>
        </a:p>
      </dgm:t>
    </dgm:pt>
    <dgm:pt modelId="{C8EBE102-CC36-4113-998F-DDDEA11F697C}" type="parTrans" cxnId="{110D98A7-9BE7-432B-B66E-3645D5FCB40A}">
      <dgm:prSet/>
      <dgm:spPr/>
      <dgm:t>
        <a:bodyPr/>
        <a:lstStyle/>
        <a:p>
          <a:pPr latinLnBrk="1"/>
          <a:endParaRPr lang="ko-KR" altLang="en-US"/>
        </a:p>
      </dgm:t>
    </dgm:pt>
    <dgm:pt modelId="{8C6B4F4C-2C19-4462-9C95-A7A5F3AB8222}" type="sibTrans" cxnId="{110D98A7-9BE7-432B-B66E-3645D5FCB40A}">
      <dgm:prSet/>
      <dgm:spPr/>
      <dgm:t>
        <a:bodyPr/>
        <a:lstStyle/>
        <a:p>
          <a:pPr latinLnBrk="1"/>
          <a:endParaRPr lang="ko-KR" altLang="en-US"/>
        </a:p>
      </dgm:t>
    </dgm:pt>
    <dgm:pt modelId="{EFC3C9ED-B44A-4CA2-B426-CD80F0787BDA}">
      <dgm:prSet phldrT="[텍스트]"/>
      <dgm:spPr/>
      <dgm:t>
        <a:bodyPr/>
        <a:lstStyle/>
        <a:p>
          <a:pPr latinLnBrk="1"/>
          <a:r>
            <a:rPr lang="en-US" altLang="ko-KR" dirty="0" smtClean="0"/>
            <a:t>Multiple instruments</a:t>
          </a:r>
          <a:endParaRPr lang="ko-KR" altLang="en-US" dirty="0"/>
        </a:p>
      </dgm:t>
    </dgm:pt>
    <dgm:pt modelId="{42CDFB67-ADF5-4465-9AEA-3A160ADAACDB}" type="parTrans" cxnId="{C498EF6C-22E2-4D4B-8258-901D9C9EEDB4}">
      <dgm:prSet/>
      <dgm:spPr/>
      <dgm:t>
        <a:bodyPr/>
        <a:lstStyle/>
        <a:p>
          <a:pPr latinLnBrk="1"/>
          <a:endParaRPr lang="ko-KR" altLang="en-US"/>
        </a:p>
      </dgm:t>
    </dgm:pt>
    <dgm:pt modelId="{CFBA7C66-AD06-4F17-98BC-2B6591A150BC}" type="sibTrans" cxnId="{C498EF6C-22E2-4D4B-8258-901D9C9EEDB4}">
      <dgm:prSet/>
      <dgm:spPr/>
      <dgm:t>
        <a:bodyPr/>
        <a:lstStyle/>
        <a:p>
          <a:pPr latinLnBrk="1"/>
          <a:endParaRPr lang="ko-KR" altLang="en-US"/>
        </a:p>
      </dgm:t>
    </dgm:pt>
    <dgm:pt modelId="{8D4E4F65-C88C-4699-B309-7E4BC343E3EA}" type="pres">
      <dgm:prSet presAssocID="{1E7D12BC-0B30-48EA-A1D3-5B19EA55042C}" presName="linear" presStyleCnt="0">
        <dgm:presLayoutVars>
          <dgm:dir/>
          <dgm:resizeHandles val="exact"/>
        </dgm:presLayoutVars>
      </dgm:prSet>
      <dgm:spPr/>
    </dgm:pt>
    <dgm:pt modelId="{426A87A3-1DAD-4063-BD86-01118880FA3E}" type="pres">
      <dgm:prSet presAssocID="{DEEBD203-4B5B-450B-ABF5-DAAE39A9A814}" presName="comp" presStyleCnt="0"/>
      <dgm:spPr/>
    </dgm:pt>
    <dgm:pt modelId="{5ECB99A8-7D30-45CC-AA83-6FFD039AC47C}" type="pres">
      <dgm:prSet presAssocID="{DEEBD203-4B5B-450B-ABF5-DAAE39A9A814}" presName="box" presStyleLbl="node1" presStyleIdx="0" presStyleCnt="3" custLinFactNeighborX="2500"/>
      <dgm:spPr/>
      <dgm:t>
        <a:bodyPr/>
        <a:lstStyle/>
        <a:p>
          <a:pPr latinLnBrk="1"/>
          <a:endParaRPr lang="ko-KR" altLang="en-US"/>
        </a:p>
      </dgm:t>
    </dgm:pt>
    <dgm:pt modelId="{333F6515-3B27-4215-B932-E2D31BAF016B}" type="pres">
      <dgm:prSet presAssocID="{DEEBD203-4B5B-450B-ABF5-DAAE39A9A814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5A3E107B-0651-4067-8EBB-B8B3BA69D8B3}" type="pres">
      <dgm:prSet presAssocID="{DEEBD203-4B5B-450B-ABF5-DAAE39A9A814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B09469-3EF7-4CD1-AC9E-66FDCB9C1153}" type="pres">
      <dgm:prSet presAssocID="{898C7716-67A3-43B9-B45A-9E0890D71062}" presName="spacer" presStyleCnt="0"/>
      <dgm:spPr/>
    </dgm:pt>
    <dgm:pt modelId="{C5A1FFFB-0B15-47DD-BB6E-726E83AC1DCD}" type="pres">
      <dgm:prSet presAssocID="{B090D90B-9F4E-4D70-A5C2-322750B2473F}" presName="comp" presStyleCnt="0"/>
      <dgm:spPr/>
    </dgm:pt>
    <dgm:pt modelId="{76A4F636-4D95-4705-9907-CF8BE7422208}" type="pres">
      <dgm:prSet presAssocID="{B090D90B-9F4E-4D70-A5C2-322750B2473F}" presName="box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FD310DB-98B3-41D9-ACEF-93006BFE675B}" type="pres">
      <dgm:prSet presAssocID="{B090D90B-9F4E-4D70-A5C2-322750B2473F}" presName="img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1F0CC4A5-32BE-4A40-BCEF-1CAFC4CD2471}" type="pres">
      <dgm:prSet presAssocID="{B090D90B-9F4E-4D70-A5C2-322750B2473F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4D5B9D-B00F-4DB5-88DA-0709143CA9E9}" type="pres">
      <dgm:prSet presAssocID="{8C6B4F4C-2C19-4462-9C95-A7A5F3AB8222}" presName="spacer" presStyleCnt="0"/>
      <dgm:spPr/>
    </dgm:pt>
    <dgm:pt modelId="{BACAB26B-0A7E-4EA8-8032-66F0052D6B0D}" type="pres">
      <dgm:prSet presAssocID="{EFC3C9ED-B44A-4CA2-B426-CD80F0787BDA}" presName="comp" presStyleCnt="0"/>
      <dgm:spPr/>
    </dgm:pt>
    <dgm:pt modelId="{EEBE7DFD-26B6-43EA-B9E3-E887134789F4}" type="pres">
      <dgm:prSet presAssocID="{EFC3C9ED-B44A-4CA2-B426-CD80F0787BDA}" presName="box" presStyleLbl="node1" presStyleIdx="2" presStyleCnt="3" custLinFactNeighborX="10070" custLinFactNeighborY="0"/>
      <dgm:spPr/>
      <dgm:t>
        <a:bodyPr/>
        <a:lstStyle/>
        <a:p>
          <a:pPr latinLnBrk="1"/>
          <a:endParaRPr lang="ko-KR" altLang="en-US"/>
        </a:p>
      </dgm:t>
    </dgm:pt>
    <dgm:pt modelId="{698DA938-2AE1-4B2A-B67E-6338AF2B929E}" type="pres">
      <dgm:prSet presAssocID="{EFC3C9ED-B44A-4CA2-B426-CD80F0787BDA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112A9AFA-1E99-4914-A1C8-02C8BBE32A79}" type="pres">
      <dgm:prSet presAssocID="{EFC3C9ED-B44A-4CA2-B426-CD80F0787BDA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02EFADA-0004-4E42-9CE8-13FA1DDFC4E9}" srcId="{1E7D12BC-0B30-48EA-A1D3-5B19EA55042C}" destId="{DEEBD203-4B5B-450B-ABF5-DAAE39A9A814}" srcOrd="0" destOrd="0" parTransId="{A166B83D-5CE1-47B5-A29D-C451FAA0CECA}" sibTransId="{898C7716-67A3-43B9-B45A-9E0890D71062}"/>
    <dgm:cxn modelId="{1571EEF0-792C-4B27-901F-2D7C6D147E6B}" type="presOf" srcId="{DEEBD203-4B5B-450B-ABF5-DAAE39A9A814}" destId="{5A3E107B-0651-4067-8EBB-B8B3BA69D8B3}" srcOrd="1" destOrd="0" presId="urn:microsoft.com/office/officeart/2005/8/layout/vList4"/>
    <dgm:cxn modelId="{63D9DDB2-5F1D-49B0-A26A-D1904980B0BE}" type="presOf" srcId="{EFC3C9ED-B44A-4CA2-B426-CD80F0787BDA}" destId="{112A9AFA-1E99-4914-A1C8-02C8BBE32A79}" srcOrd="1" destOrd="0" presId="urn:microsoft.com/office/officeart/2005/8/layout/vList4"/>
    <dgm:cxn modelId="{8105E773-E324-49B4-A0F7-7B0240CAC34E}" type="presOf" srcId="{B090D90B-9F4E-4D70-A5C2-322750B2473F}" destId="{76A4F636-4D95-4705-9907-CF8BE7422208}" srcOrd="0" destOrd="0" presId="urn:microsoft.com/office/officeart/2005/8/layout/vList4"/>
    <dgm:cxn modelId="{110D98A7-9BE7-432B-B66E-3645D5FCB40A}" srcId="{1E7D12BC-0B30-48EA-A1D3-5B19EA55042C}" destId="{B090D90B-9F4E-4D70-A5C2-322750B2473F}" srcOrd="1" destOrd="0" parTransId="{C8EBE102-CC36-4113-998F-DDDEA11F697C}" sibTransId="{8C6B4F4C-2C19-4462-9C95-A7A5F3AB8222}"/>
    <dgm:cxn modelId="{6480DB39-F8A7-4221-8E32-5FD8E46390E2}" type="presOf" srcId="{EFC3C9ED-B44A-4CA2-B426-CD80F0787BDA}" destId="{EEBE7DFD-26B6-43EA-B9E3-E887134789F4}" srcOrd="0" destOrd="0" presId="urn:microsoft.com/office/officeart/2005/8/layout/vList4"/>
    <dgm:cxn modelId="{63BE7860-7927-4D90-805C-45BB430A7A17}" type="presOf" srcId="{B090D90B-9F4E-4D70-A5C2-322750B2473F}" destId="{1F0CC4A5-32BE-4A40-BCEF-1CAFC4CD2471}" srcOrd="1" destOrd="0" presId="urn:microsoft.com/office/officeart/2005/8/layout/vList4"/>
    <dgm:cxn modelId="{A270C545-56CC-48B0-888F-98962053E209}" type="presOf" srcId="{1E7D12BC-0B30-48EA-A1D3-5B19EA55042C}" destId="{8D4E4F65-C88C-4699-B309-7E4BC343E3EA}" srcOrd="0" destOrd="0" presId="urn:microsoft.com/office/officeart/2005/8/layout/vList4"/>
    <dgm:cxn modelId="{C498EF6C-22E2-4D4B-8258-901D9C9EEDB4}" srcId="{1E7D12BC-0B30-48EA-A1D3-5B19EA55042C}" destId="{EFC3C9ED-B44A-4CA2-B426-CD80F0787BDA}" srcOrd="2" destOrd="0" parTransId="{42CDFB67-ADF5-4465-9AEA-3A160ADAACDB}" sibTransId="{CFBA7C66-AD06-4F17-98BC-2B6591A150BC}"/>
    <dgm:cxn modelId="{44CF8870-C4BC-4FA3-8B56-0DCD3002755A}" type="presOf" srcId="{DEEBD203-4B5B-450B-ABF5-DAAE39A9A814}" destId="{5ECB99A8-7D30-45CC-AA83-6FFD039AC47C}" srcOrd="0" destOrd="0" presId="urn:microsoft.com/office/officeart/2005/8/layout/vList4"/>
    <dgm:cxn modelId="{9EBEF755-B203-4D61-BD13-A74F0CF929DB}" type="presParOf" srcId="{8D4E4F65-C88C-4699-B309-7E4BC343E3EA}" destId="{426A87A3-1DAD-4063-BD86-01118880FA3E}" srcOrd="0" destOrd="0" presId="urn:microsoft.com/office/officeart/2005/8/layout/vList4"/>
    <dgm:cxn modelId="{6AA06DAE-5502-4736-BF18-6796A2E8EF32}" type="presParOf" srcId="{426A87A3-1DAD-4063-BD86-01118880FA3E}" destId="{5ECB99A8-7D30-45CC-AA83-6FFD039AC47C}" srcOrd="0" destOrd="0" presId="urn:microsoft.com/office/officeart/2005/8/layout/vList4"/>
    <dgm:cxn modelId="{BC11F976-832F-4B2B-8C76-2086CB73CA38}" type="presParOf" srcId="{426A87A3-1DAD-4063-BD86-01118880FA3E}" destId="{333F6515-3B27-4215-B932-E2D31BAF016B}" srcOrd="1" destOrd="0" presId="urn:microsoft.com/office/officeart/2005/8/layout/vList4"/>
    <dgm:cxn modelId="{0D503CD0-215E-4BD7-BB67-9A7F9599D374}" type="presParOf" srcId="{426A87A3-1DAD-4063-BD86-01118880FA3E}" destId="{5A3E107B-0651-4067-8EBB-B8B3BA69D8B3}" srcOrd="2" destOrd="0" presId="urn:microsoft.com/office/officeart/2005/8/layout/vList4"/>
    <dgm:cxn modelId="{B4870EA3-626B-4942-A52B-F5F561E46A50}" type="presParOf" srcId="{8D4E4F65-C88C-4699-B309-7E4BC343E3EA}" destId="{60B09469-3EF7-4CD1-AC9E-66FDCB9C1153}" srcOrd="1" destOrd="0" presId="urn:microsoft.com/office/officeart/2005/8/layout/vList4"/>
    <dgm:cxn modelId="{CDF2FA52-C5A6-4DFD-9D6C-63C4C936EB01}" type="presParOf" srcId="{8D4E4F65-C88C-4699-B309-7E4BC343E3EA}" destId="{C5A1FFFB-0B15-47DD-BB6E-726E83AC1DCD}" srcOrd="2" destOrd="0" presId="urn:microsoft.com/office/officeart/2005/8/layout/vList4"/>
    <dgm:cxn modelId="{F72C459E-B30E-42F6-8586-2C6F7B68A7EB}" type="presParOf" srcId="{C5A1FFFB-0B15-47DD-BB6E-726E83AC1DCD}" destId="{76A4F636-4D95-4705-9907-CF8BE7422208}" srcOrd="0" destOrd="0" presId="urn:microsoft.com/office/officeart/2005/8/layout/vList4"/>
    <dgm:cxn modelId="{6B0C9A53-8644-41C6-B6BA-C595371C756E}" type="presParOf" srcId="{C5A1FFFB-0B15-47DD-BB6E-726E83AC1DCD}" destId="{6FD310DB-98B3-41D9-ACEF-93006BFE675B}" srcOrd="1" destOrd="0" presId="urn:microsoft.com/office/officeart/2005/8/layout/vList4"/>
    <dgm:cxn modelId="{AD85D386-B369-41B1-A982-34A4255AF4C8}" type="presParOf" srcId="{C5A1FFFB-0B15-47DD-BB6E-726E83AC1DCD}" destId="{1F0CC4A5-32BE-4A40-BCEF-1CAFC4CD2471}" srcOrd="2" destOrd="0" presId="urn:microsoft.com/office/officeart/2005/8/layout/vList4"/>
    <dgm:cxn modelId="{2D338E3D-7B84-4F1A-BCE2-5735458BA548}" type="presParOf" srcId="{8D4E4F65-C88C-4699-B309-7E4BC343E3EA}" destId="{134D5B9D-B00F-4DB5-88DA-0709143CA9E9}" srcOrd="3" destOrd="0" presId="urn:microsoft.com/office/officeart/2005/8/layout/vList4"/>
    <dgm:cxn modelId="{167F6E5E-CB59-41A8-9A9C-D84FD2F56B75}" type="presParOf" srcId="{8D4E4F65-C88C-4699-B309-7E4BC343E3EA}" destId="{BACAB26B-0A7E-4EA8-8032-66F0052D6B0D}" srcOrd="4" destOrd="0" presId="urn:microsoft.com/office/officeart/2005/8/layout/vList4"/>
    <dgm:cxn modelId="{4821B6F5-5206-4B17-B6CD-9860C2BDCB78}" type="presParOf" srcId="{BACAB26B-0A7E-4EA8-8032-66F0052D6B0D}" destId="{EEBE7DFD-26B6-43EA-B9E3-E887134789F4}" srcOrd="0" destOrd="0" presId="urn:microsoft.com/office/officeart/2005/8/layout/vList4"/>
    <dgm:cxn modelId="{EB5F542F-168D-46A2-A2D7-72E1CE317E8A}" type="presParOf" srcId="{BACAB26B-0A7E-4EA8-8032-66F0052D6B0D}" destId="{698DA938-2AE1-4B2A-B67E-6338AF2B929E}" srcOrd="1" destOrd="0" presId="urn:microsoft.com/office/officeart/2005/8/layout/vList4"/>
    <dgm:cxn modelId="{C6132C6B-9E1B-4D26-8386-B33D736C79D8}" type="presParOf" srcId="{BACAB26B-0A7E-4EA8-8032-66F0052D6B0D}" destId="{112A9AFA-1E99-4914-A1C8-02C8BBE32A7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B99A8-7D30-45CC-AA83-6FFD039AC47C}">
      <dsp:nvSpPr>
        <dsp:cNvPr id="0" name=""/>
        <dsp:cNvSpPr/>
      </dsp:nvSpPr>
      <dsp:spPr>
        <a:xfrm>
          <a:off x="0" y="0"/>
          <a:ext cx="2880320" cy="6410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Expensive</a:t>
          </a:r>
          <a:endParaRPr lang="ko-KR" altLang="en-US" sz="2200" kern="1200" dirty="0"/>
        </a:p>
      </dsp:txBody>
      <dsp:txXfrm>
        <a:off x="640165" y="0"/>
        <a:ext cx="2240154" cy="641010"/>
      </dsp:txXfrm>
    </dsp:sp>
    <dsp:sp modelId="{333F6515-3B27-4215-B932-E2D31BAF016B}">
      <dsp:nvSpPr>
        <dsp:cNvPr id="0" name=""/>
        <dsp:cNvSpPr/>
      </dsp:nvSpPr>
      <dsp:spPr>
        <a:xfrm>
          <a:off x="64101" y="64101"/>
          <a:ext cx="576064" cy="5128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A4F636-4D95-4705-9907-CF8BE7422208}">
      <dsp:nvSpPr>
        <dsp:cNvPr id="0" name=""/>
        <dsp:cNvSpPr/>
      </dsp:nvSpPr>
      <dsp:spPr>
        <a:xfrm>
          <a:off x="0" y="705112"/>
          <a:ext cx="2880320" cy="6410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Big and Heavy</a:t>
          </a:r>
          <a:endParaRPr lang="ko-KR" altLang="en-US" sz="2200" kern="1200" dirty="0"/>
        </a:p>
      </dsp:txBody>
      <dsp:txXfrm>
        <a:off x="640165" y="705112"/>
        <a:ext cx="2240154" cy="641010"/>
      </dsp:txXfrm>
    </dsp:sp>
    <dsp:sp modelId="{6FD310DB-98B3-41D9-ACEF-93006BFE675B}">
      <dsp:nvSpPr>
        <dsp:cNvPr id="0" name=""/>
        <dsp:cNvSpPr/>
      </dsp:nvSpPr>
      <dsp:spPr>
        <a:xfrm>
          <a:off x="64101" y="769213"/>
          <a:ext cx="576064" cy="5128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E7DFD-26B6-43EA-B9E3-E887134789F4}">
      <dsp:nvSpPr>
        <dsp:cNvPr id="0" name=""/>
        <dsp:cNvSpPr/>
      </dsp:nvSpPr>
      <dsp:spPr>
        <a:xfrm>
          <a:off x="0" y="1410224"/>
          <a:ext cx="2880320" cy="6410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Hard to carry</a:t>
          </a:r>
          <a:endParaRPr lang="ko-KR" altLang="en-US" sz="2200" kern="1200" dirty="0"/>
        </a:p>
      </dsp:txBody>
      <dsp:txXfrm>
        <a:off x="640165" y="1410224"/>
        <a:ext cx="2240154" cy="641010"/>
      </dsp:txXfrm>
    </dsp:sp>
    <dsp:sp modelId="{698DA938-2AE1-4B2A-B67E-6338AF2B929E}">
      <dsp:nvSpPr>
        <dsp:cNvPr id="0" name=""/>
        <dsp:cNvSpPr/>
      </dsp:nvSpPr>
      <dsp:spPr>
        <a:xfrm>
          <a:off x="64101" y="1474325"/>
          <a:ext cx="576064" cy="5128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B99A8-7D30-45CC-AA83-6FFD039AC47C}">
      <dsp:nvSpPr>
        <dsp:cNvPr id="0" name=""/>
        <dsp:cNvSpPr/>
      </dsp:nvSpPr>
      <dsp:spPr>
        <a:xfrm>
          <a:off x="0" y="0"/>
          <a:ext cx="2736303" cy="6410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Affordable</a:t>
          </a:r>
          <a:endParaRPr lang="ko-KR" altLang="en-US" sz="2100" kern="1200" dirty="0"/>
        </a:p>
      </dsp:txBody>
      <dsp:txXfrm>
        <a:off x="611361" y="0"/>
        <a:ext cx="2124941" cy="641010"/>
      </dsp:txXfrm>
    </dsp:sp>
    <dsp:sp modelId="{333F6515-3B27-4215-B932-E2D31BAF016B}">
      <dsp:nvSpPr>
        <dsp:cNvPr id="0" name=""/>
        <dsp:cNvSpPr/>
      </dsp:nvSpPr>
      <dsp:spPr>
        <a:xfrm>
          <a:off x="64101" y="64101"/>
          <a:ext cx="547260" cy="5128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A4F636-4D95-4705-9907-CF8BE7422208}">
      <dsp:nvSpPr>
        <dsp:cNvPr id="0" name=""/>
        <dsp:cNvSpPr/>
      </dsp:nvSpPr>
      <dsp:spPr>
        <a:xfrm>
          <a:off x="0" y="705111"/>
          <a:ext cx="2736303" cy="641010"/>
        </a:xfrm>
        <a:prstGeom prst="roundRect">
          <a:avLst>
            <a:gd name="adj" fmla="val 10000"/>
          </a:avLst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Small and Light</a:t>
          </a:r>
          <a:endParaRPr lang="ko-KR" altLang="en-US" sz="2100" kern="1200" dirty="0"/>
        </a:p>
      </dsp:txBody>
      <dsp:txXfrm>
        <a:off x="611361" y="705111"/>
        <a:ext cx="2124941" cy="641010"/>
      </dsp:txXfrm>
    </dsp:sp>
    <dsp:sp modelId="{6FD310DB-98B3-41D9-ACEF-93006BFE675B}">
      <dsp:nvSpPr>
        <dsp:cNvPr id="0" name=""/>
        <dsp:cNvSpPr/>
      </dsp:nvSpPr>
      <dsp:spPr>
        <a:xfrm>
          <a:off x="64101" y="769212"/>
          <a:ext cx="547260" cy="5128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E7DFD-26B6-43EA-B9E3-E887134789F4}">
      <dsp:nvSpPr>
        <dsp:cNvPr id="0" name=""/>
        <dsp:cNvSpPr/>
      </dsp:nvSpPr>
      <dsp:spPr>
        <a:xfrm>
          <a:off x="0" y="1410223"/>
          <a:ext cx="2736303" cy="641010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Easy to carry</a:t>
          </a:r>
          <a:endParaRPr lang="ko-KR" altLang="en-US" sz="2100" kern="1200" dirty="0"/>
        </a:p>
      </dsp:txBody>
      <dsp:txXfrm>
        <a:off x="611361" y="1410223"/>
        <a:ext cx="2124941" cy="641010"/>
      </dsp:txXfrm>
    </dsp:sp>
    <dsp:sp modelId="{698DA938-2AE1-4B2A-B67E-6338AF2B929E}">
      <dsp:nvSpPr>
        <dsp:cNvPr id="0" name=""/>
        <dsp:cNvSpPr/>
      </dsp:nvSpPr>
      <dsp:spPr>
        <a:xfrm>
          <a:off x="64101" y="1474324"/>
          <a:ext cx="547260" cy="5128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B99A8-7D30-45CC-AA83-6FFD039AC47C}">
      <dsp:nvSpPr>
        <dsp:cNvPr id="0" name=""/>
        <dsp:cNvSpPr/>
      </dsp:nvSpPr>
      <dsp:spPr>
        <a:xfrm>
          <a:off x="0" y="0"/>
          <a:ext cx="2880319" cy="6300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Virtual instruments</a:t>
          </a:r>
          <a:endParaRPr lang="ko-KR" altLang="en-US" sz="1900" kern="1200" dirty="0"/>
        </a:p>
      </dsp:txBody>
      <dsp:txXfrm>
        <a:off x="639070" y="0"/>
        <a:ext cx="2241248" cy="630069"/>
      </dsp:txXfrm>
    </dsp:sp>
    <dsp:sp modelId="{333F6515-3B27-4215-B932-E2D31BAF016B}">
      <dsp:nvSpPr>
        <dsp:cNvPr id="0" name=""/>
        <dsp:cNvSpPr/>
      </dsp:nvSpPr>
      <dsp:spPr>
        <a:xfrm>
          <a:off x="63006" y="63006"/>
          <a:ext cx="576063" cy="5040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A4F636-4D95-4705-9907-CF8BE7422208}">
      <dsp:nvSpPr>
        <dsp:cNvPr id="0" name=""/>
        <dsp:cNvSpPr/>
      </dsp:nvSpPr>
      <dsp:spPr>
        <a:xfrm>
          <a:off x="0" y="693076"/>
          <a:ext cx="2880319" cy="6300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Synthesizer</a:t>
          </a:r>
          <a:endParaRPr lang="ko-KR" altLang="en-US" sz="1900" kern="1200" dirty="0"/>
        </a:p>
      </dsp:txBody>
      <dsp:txXfrm>
        <a:off x="639070" y="693076"/>
        <a:ext cx="2241248" cy="630069"/>
      </dsp:txXfrm>
    </dsp:sp>
    <dsp:sp modelId="{6FD310DB-98B3-41D9-ACEF-93006BFE675B}">
      <dsp:nvSpPr>
        <dsp:cNvPr id="0" name=""/>
        <dsp:cNvSpPr/>
      </dsp:nvSpPr>
      <dsp:spPr>
        <a:xfrm>
          <a:off x="63006" y="756083"/>
          <a:ext cx="576063" cy="5040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E7DFD-26B6-43EA-B9E3-E887134789F4}">
      <dsp:nvSpPr>
        <dsp:cNvPr id="0" name=""/>
        <dsp:cNvSpPr/>
      </dsp:nvSpPr>
      <dsp:spPr>
        <a:xfrm>
          <a:off x="0" y="1386153"/>
          <a:ext cx="2880319" cy="6300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Air-Guitar</a:t>
          </a:r>
          <a:endParaRPr lang="ko-KR" altLang="en-US" sz="1900" kern="1200" dirty="0"/>
        </a:p>
      </dsp:txBody>
      <dsp:txXfrm>
        <a:off x="639070" y="1386153"/>
        <a:ext cx="2241248" cy="630069"/>
      </dsp:txXfrm>
    </dsp:sp>
    <dsp:sp modelId="{698DA938-2AE1-4B2A-B67E-6338AF2B929E}">
      <dsp:nvSpPr>
        <dsp:cNvPr id="0" name=""/>
        <dsp:cNvSpPr/>
      </dsp:nvSpPr>
      <dsp:spPr>
        <a:xfrm>
          <a:off x="63006" y="1449160"/>
          <a:ext cx="576063" cy="5040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B99A8-7D30-45CC-AA83-6FFD039AC47C}">
      <dsp:nvSpPr>
        <dsp:cNvPr id="0" name=""/>
        <dsp:cNvSpPr/>
      </dsp:nvSpPr>
      <dsp:spPr>
        <a:xfrm>
          <a:off x="0" y="0"/>
          <a:ext cx="2736301" cy="63006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PC </a:t>
          </a:r>
          <a:r>
            <a:rPr lang="en-US" altLang="ko-KR" sz="1600" kern="1200" dirty="0" smtClean="0">
              <a:sym typeface="Wingdings" panose="05000000000000000000" pitchFamily="2" charset="2"/>
            </a:rPr>
            <a:t> Embedded</a:t>
          </a:r>
          <a:endParaRPr lang="ko-KR" altLang="en-US" sz="1600" kern="1200" dirty="0"/>
        </a:p>
      </dsp:txBody>
      <dsp:txXfrm>
        <a:off x="610267" y="0"/>
        <a:ext cx="2126033" cy="630069"/>
      </dsp:txXfrm>
    </dsp:sp>
    <dsp:sp modelId="{333F6515-3B27-4215-B932-E2D31BAF016B}">
      <dsp:nvSpPr>
        <dsp:cNvPr id="0" name=""/>
        <dsp:cNvSpPr/>
      </dsp:nvSpPr>
      <dsp:spPr>
        <a:xfrm>
          <a:off x="63006" y="63006"/>
          <a:ext cx="547260" cy="5040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A4F636-4D95-4705-9907-CF8BE7422208}">
      <dsp:nvSpPr>
        <dsp:cNvPr id="0" name=""/>
        <dsp:cNvSpPr/>
      </dsp:nvSpPr>
      <dsp:spPr>
        <a:xfrm>
          <a:off x="0" y="693076"/>
          <a:ext cx="2736301" cy="630069"/>
        </a:xfrm>
        <a:prstGeom prst="roundRect">
          <a:avLst>
            <a:gd name="adj" fmla="val 10000"/>
          </a:avLst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Keyboard </a:t>
          </a:r>
          <a:r>
            <a:rPr lang="en-US" altLang="ko-KR" sz="1600" kern="1200" dirty="0" smtClean="0">
              <a:sym typeface="Wingdings" panose="05000000000000000000" pitchFamily="2" charset="2"/>
            </a:rPr>
            <a:t> Finger</a:t>
          </a:r>
          <a:endParaRPr lang="ko-KR" altLang="en-US" sz="1600" kern="1200" dirty="0"/>
        </a:p>
      </dsp:txBody>
      <dsp:txXfrm>
        <a:off x="610267" y="693076"/>
        <a:ext cx="2126033" cy="630069"/>
      </dsp:txXfrm>
    </dsp:sp>
    <dsp:sp modelId="{6FD310DB-98B3-41D9-ACEF-93006BFE675B}">
      <dsp:nvSpPr>
        <dsp:cNvPr id="0" name=""/>
        <dsp:cNvSpPr/>
      </dsp:nvSpPr>
      <dsp:spPr>
        <a:xfrm>
          <a:off x="63006" y="756083"/>
          <a:ext cx="547260" cy="5040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E7DFD-26B6-43EA-B9E3-E887134789F4}">
      <dsp:nvSpPr>
        <dsp:cNvPr id="0" name=""/>
        <dsp:cNvSpPr/>
      </dsp:nvSpPr>
      <dsp:spPr>
        <a:xfrm>
          <a:off x="0" y="1386153"/>
          <a:ext cx="2736301" cy="630069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Multiple instruments</a:t>
          </a:r>
          <a:endParaRPr lang="ko-KR" altLang="en-US" sz="1600" kern="1200" dirty="0"/>
        </a:p>
      </dsp:txBody>
      <dsp:txXfrm>
        <a:off x="610267" y="1386153"/>
        <a:ext cx="2126033" cy="630069"/>
      </dsp:txXfrm>
    </dsp:sp>
    <dsp:sp modelId="{698DA938-2AE1-4B2A-B67E-6338AF2B929E}">
      <dsp:nvSpPr>
        <dsp:cNvPr id="0" name=""/>
        <dsp:cNvSpPr/>
      </dsp:nvSpPr>
      <dsp:spPr>
        <a:xfrm>
          <a:off x="63006" y="1449160"/>
          <a:ext cx="547260" cy="5040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123F9-5F14-4C0A-BE56-E08578186DF4}" type="datetimeFigureOut">
              <a:rPr lang="ko-KR" altLang="en-US" smtClean="0"/>
              <a:pPr/>
              <a:t>2016-05-08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FE431-2114-4088-AC5F-70E508550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94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925B-20F6-4A45-8963-9AE5956D6068}" type="datetimeFigureOut">
              <a:rPr lang="ko-KR" altLang="en-US" smtClean="0"/>
              <a:pPr/>
              <a:t>2016-05-08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C8EE3-F0AF-4011-85FD-343E9E072C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925B-20F6-4A45-8963-9AE5956D6068}" type="datetimeFigureOut">
              <a:rPr lang="ko-KR" altLang="en-US" smtClean="0"/>
              <a:pPr/>
              <a:t>2016-05-08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C8EE3-F0AF-4011-85FD-343E9E072C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925B-20F6-4A45-8963-9AE5956D6068}" type="datetimeFigureOut">
              <a:rPr lang="ko-KR" altLang="en-US" smtClean="0"/>
              <a:pPr/>
              <a:t>2016-05-08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C8EE3-F0AF-4011-85FD-343E9E072C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925B-20F6-4A45-8963-9AE5956D6068}" type="datetimeFigureOut">
              <a:rPr lang="ko-KR" altLang="en-US" smtClean="0"/>
              <a:pPr/>
              <a:t>2016-05-08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C8EE3-F0AF-4011-85FD-343E9E072C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925B-20F6-4A45-8963-9AE5956D6068}" type="datetimeFigureOut">
              <a:rPr lang="ko-KR" altLang="en-US" smtClean="0"/>
              <a:pPr/>
              <a:t>2016-05-08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C8EE3-F0AF-4011-85FD-343E9E072C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925B-20F6-4A45-8963-9AE5956D6068}" type="datetimeFigureOut">
              <a:rPr lang="ko-KR" altLang="en-US" smtClean="0"/>
              <a:pPr/>
              <a:t>2016-05-08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C8EE3-F0AF-4011-85FD-343E9E072C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925B-20F6-4A45-8963-9AE5956D6068}" type="datetimeFigureOut">
              <a:rPr lang="ko-KR" altLang="en-US" smtClean="0"/>
              <a:pPr/>
              <a:t>2016-05-08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C8EE3-F0AF-4011-85FD-343E9E072C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925B-20F6-4A45-8963-9AE5956D6068}" type="datetimeFigureOut">
              <a:rPr lang="ko-KR" altLang="en-US" smtClean="0"/>
              <a:pPr/>
              <a:t>2016-05-08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C8EE3-F0AF-4011-85FD-343E9E072C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925B-20F6-4A45-8963-9AE5956D6068}" type="datetimeFigureOut">
              <a:rPr lang="ko-KR" altLang="en-US" smtClean="0"/>
              <a:pPr/>
              <a:t>2016-05-08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C8EE3-F0AF-4011-85FD-343E9E072C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925B-20F6-4A45-8963-9AE5956D6068}" type="datetimeFigureOut">
              <a:rPr lang="ko-KR" altLang="en-US" smtClean="0"/>
              <a:pPr/>
              <a:t>2016-05-08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C8EE3-F0AF-4011-85FD-343E9E072C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925B-20F6-4A45-8963-9AE5956D6068}" type="datetimeFigureOut">
              <a:rPr lang="ko-KR" altLang="en-US" smtClean="0"/>
              <a:pPr/>
              <a:t>2016-05-08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C8EE3-F0AF-4011-85FD-343E9E072C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8925B-20F6-4A45-8963-9AE5956D6068}" type="datetimeFigureOut">
              <a:rPr lang="ko-KR" altLang="en-US" smtClean="0"/>
              <a:pPr/>
              <a:t>2016-05-08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C8EE3-F0AF-4011-85FD-343E9E072C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29124" y="0"/>
            <a:ext cx="471487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0244" y="928670"/>
            <a:ext cx="785818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cap="none" spc="200" dirty="0" smtClean="0">
                <a:ln w="29210">
                  <a:solidFill>
                    <a:schemeClr val="tx1"/>
                  </a:solidFill>
                </a:ln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[             </a:t>
            </a:r>
            <a:r>
              <a:rPr lang="en-US" altLang="ko-KR" sz="8800" cap="none" spc="200" dirty="0" smtClean="0">
                <a:ln w="2921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]</a:t>
            </a:r>
            <a:endParaRPr lang="en-US" altLang="ko-KR" sz="8800" cap="none" spc="200" dirty="0">
              <a:ln w="29210">
                <a:solidFill>
                  <a:schemeClr val="tx1"/>
                </a:solidFill>
              </a:ln>
              <a:solidFill>
                <a:schemeClr val="bg1"/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3247" y="1285860"/>
            <a:ext cx="52870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+mn-ea"/>
              </a:rPr>
              <a:t>보이지 </a:t>
            </a:r>
            <a:r>
              <a:rPr lang="ko-KR" altLang="en-US" sz="3600" b="1" dirty="0" smtClean="0">
                <a:latin typeface="+mn-ea"/>
              </a:rPr>
              <a:t>않는  </a:t>
            </a:r>
            <a:r>
              <a:rPr lang="ko-KR" altLang="en-US" sz="3600" b="1" dirty="0" err="1" smtClean="0">
                <a:solidFill>
                  <a:schemeClr val="bg1"/>
                </a:solidFill>
                <a:latin typeface="+mn-ea"/>
              </a:rPr>
              <a:t>신디사이저</a:t>
            </a:r>
            <a:endParaRPr lang="en-US" altLang="ko-KR" sz="36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sz="2000" dirty="0" smtClean="0">
                <a:latin typeface="HY궁서B" pitchFamily="18" charset="-127"/>
                <a:ea typeface="HY궁서B" pitchFamily="18" charset="-127"/>
              </a:rPr>
              <a:t>      Invisible    </a:t>
            </a:r>
            <a:r>
              <a:rPr lang="en-US" sz="2000" dirty="0" smtClean="0">
                <a:solidFill>
                  <a:schemeClr val="bg1"/>
                </a:solidFill>
                <a:latin typeface="HY궁서B" pitchFamily="18" charset="-127"/>
                <a:ea typeface="HY궁서B" pitchFamily="18" charset="-127"/>
              </a:rPr>
              <a:t>Synthesizer</a:t>
            </a:r>
            <a:endParaRPr lang="ko-KR" altLang="en-US" sz="2000" b="1" dirty="0">
              <a:solidFill>
                <a:schemeClr val="bg1"/>
              </a:solidFill>
              <a:latin typeface="HY궁서B" pitchFamily="18" charset="-127"/>
              <a:ea typeface="HY궁서B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35019" y="2676956"/>
            <a:ext cx="3565173" cy="780087"/>
            <a:chOff x="2735019" y="2676956"/>
            <a:chExt cx="3565173" cy="780087"/>
          </a:xfrm>
        </p:grpSpPr>
        <p:sp>
          <p:nvSpPr>
            <p:cNvPr id="9" name="TextBox 8"/>
            <p:cNvSpPr txBox="1"/>
            <p:nvPr/>
          </p:nvSpPr>
          <p:spPr>
            <a:xfrm>
              <a:off x="2735019" y="2682279"/>
              <a:ext cx="16209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 smtClean="0"/>
                <a:t>음악대장</a:t>
              </a:r>
              <a:endParaRPr lang="en-US" altLang="ko-KR" sz="2800" b="1" dirty="0" smtClean="0"/>
            </a:p>
            <a:p>
              <a:pPr algn="ctr"/>
              <a:r>
                <a:rPr lang="en-US" altLang="ko-KR" sz="1600" b="1" dirty="0" smtClean="0"/>
                <a:t>Music Boss</a:t>
              </a:r>
              <a:endParaRPr lang="ko-KR" altLang="en-US" sz="1600" b="1" dirty="0"/>
            </a:p>
          </p:txBody>
        </p:sp>
        <p:pic>
          <p:nvPicPr>
            <p:cNvPr id="1028" name="Picture 4" descr="http://www.arcadiaentertainment.com/upload/music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2676956"/>
              <a:ext cx="1800200" cy="780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직선 연결선 13"/>
          <p:cNvCxnSpPr/>
          <p:nvPr/>
        </p:nvCxnSpPr>
        <p:spPr>
          <a:xfrm>
            <a:off x="435597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21" y="4365104"/>
            <a:ext cx="2530059" cy="183505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29124" y="0"/>
            <a:ext cx="471487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435597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한쪽 모서리가 둥근 사각형 3"/>
          <p:cNvSpPr/>
          <p:nvPr/>
        </p:nvSpPr>
        <p:spPr>
          <a:xfrm>
            <a:off x="7381450" y="2996952"/>
            <a:ext cx="1685549" cy="576064"/>
          </a:xfrm>
          <a:prstGeom prst="round1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인비신</a:t>
            </a:r>
            <a:r>
              <a:rPr lang="en-US" altLang="ko-KR" dirty="0" smtClean="0"/>
              <a:t>(Invisyn)</a:t>
            </a:r>
            <a:endParaRPr lang="ko-KR" altLang="en-US" dirty="0"/>
          </a:p>
        </p:txBody>
      </p:sp>
      <p:sp>
        <p:nvSpPr>
          <p:cNvPr id="5" name="한쪽 모서리가 둥근 사각형 4"/>
          <p:cNvSpPr/>
          <p:nvPr/>
        </p:nvSpPr>
        <p:spPr>
          <a:xfrm flipH="1">
            <a:off x="72026" y="116632"/>
            <a:ext cx="1619654" cy="576064"/>
          </a:xfrm>
          <a:prstGeom prst="round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기존 악기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3284984"/>
            <a:ext cx="44291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endCxn id="4" idx="1"/>
          </p:cNvCxnSpPr>
          <p:nvPr/>
        </p:nvCxnSpPr>
        <p:spPr>
          <a:xfrm>
            <a:off x="4429124" y="3284984"/>
            <a:ext cx="29523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한쪽 모서리가 둥근 사각형 9"/>
          <p:cNvSpPr/>
          <p:nvPr/>
        </p:nvSpPr>
        <p:spPr>
          <a:xfrm flipH="1" flipV="1">
            <a:off x="101077" y="6137921"/>
            <a:ext cx="1619654" cy="576064"/>
          </a:xfrm>
          <a:prstGeom prst="round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026" y="624128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기존 가상 악기</a:t>
            </a:r>
            <a:endParaRPr lang="ko-KR" altLang="en-US" dirty="0"/>
          </a:p>
        </p:txBody>
      </p:sp>
      <p:cxnSp>
        <p:nvCxnSpPr>
          <p:cNvPr id="14" name="직선 연결선 13"/>
          <p:cNvCxnSpPr>
            <a:stCxn id="5" idx="1"/>
          </p:cNvCxnSpPr>
          <p:nvPr/>
        </p:nvCxnSpPr>
        <p:spPr>
          <a:xfrm>
            <a:off x="1691680" y="404664"/>
            <a:ext cx="27374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720731" y="6422300"/>
            <a:ext cx="27374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endCxn id="4" idx="0"/>
          </p:cNvCxnSpPr>
          <p:nvPr/>
        </p:nvCxnSpPr>
        <p:spPr>
          <a:xfrm>
            <a:off x="4408169" y="404664"/>
            <a:ext cx="3816056" cy="2592288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endCxn id="4" idx="2"/>
          </p:cNvCxnSpPr>
          <p:nvPr/>
        </p:nvCxnSpPr>
        <p:spPr>
          <a:xfrm flipV="1">
            <a:off x="4429123" y="3573016"/>
            <a:ext cx="3795102" cy="2849284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다이어그램 21"/>
          <p:cNvGraphicFramePr/>
          <p:nvPr>
            <p:extLst>
              <p:ext uri="{D42A27DB-BD31-4B8C-83A1-F6EECF244321}">
                <p14:modId xmlns:p14="http://schemas.microsoft.com/office/powerpoint/2010/main" val="1484169038"/>
              </p:ext>
            </p:extLst>
          </p:nvPr>
        </p:nvGraphicFramePr>
        <p:xfrm>
          <a:off x="827585" y="873709"/>
          <a:ext cx="2880320" cy="2051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3" name="다이어그램 22"/>
          <p:cNvGraphicFramePr/>
          <p:nvPr>
            <p:extLst>
              <p:ext uri="{D42A27DB-BD31-4B8C-83A1-F6EECF244321}">
                <p14:modId xmlns:p14="http://schemas.microsoft.com/office/powerpoint/2010/main" val="2417180909"/>
              </p:ext>
            </p:extLst>
          </p:nvPr>
        </p:nvGraphicFramePr>
        <p:xfrm>
          <a:off x="4572001" y="873710"/>
          <a:ext cx="2736303" cy="2051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3707904" y="1196752"/>
            <a:ext cx="721220" cy="1368152"/>
            <a:chOff x="3707904" y="1196752"/>
            <a:chExt cx="721220" cy="1368152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707904" y="1196752"/>
              <a:ext cx="7212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3707904" y="1916832"/>
              <a:ext cx="7212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707904" y="2564904"/>
              <a:ext cx="7212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4408170" y="1196752"/>
            <a:ext cx="163831" cy="1368152"/>
            <a:chOff x="4429124" y="1196752"/>
            <a:chExt cx="142877" cy="1368152"/>
          </a:xfrm>
        </p:grpSpPr>
        <p:cxnSp>
          <p:nvCxnSpPr>
            <p:cNvPr id="28" name="직선 화살표 연결선 27"/>
            <p:cNvCxnSpPr/>
            <p:nvPr/>
          </p:nvCxnSpPr>
          <p:spPr>
            <a:xfrm>
              <a:off x="4429124" y="1196752"/>
              <a:ext cx="142877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>
              <a:off x="4429124" y="1916832"/>
              <a:ext cx="142877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4429124" y="2564904"/>
              <a:ext cx="142877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0" name="다이어그램 39"/>
          <p:cNvGraphicFramePr/>
          <p:nvPr>
            <p:extLst>
              <p:ext uri="{D42A27DB-BD31-4B8C-83A1-F6EECF244321}">
                <p14:modId xmlns:p14="http://schemas.microsoft.com/office/powerpoint/2010/main" val="509908288"/>
              </p:ext>
            </p:extLst>
          </p:nvPr>
        </p:nvGraphicFramePr>
        <p:xfrm>
          <a:off x="107504" y="3789040"/>
          <a:ext cx="2880319" cy="2016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41" name="다이어그램 40"/>
          <p:cNvGraphicFramePr/>
          <p:nvPr>
            <p:extLst>
              <p:ext uri="{D42A27DB-BD31-4B8C-83A1-F6EECF244321}">
                <p14:modId xmlns:p14="http://schemas.microsoft.com/office/powerpoint/2010/main" val="240894707"/>
              </p:ext>
            </p:extLst>
          </p:nvPr>
        </p:nvGraphicFramePr>
        <p:xfrm>
          <a:off x="4572001" y="3789040"/>
          <a:ext cx="2736301" cy="2016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4282829" y="4100424"/>
            <a:ext cx="132961" cy="1344800"/>
            <a:chOff x="3707904" y="1196752"/>
            <a:chExt cx="721220" cy="1368152"/>
          </a:xfrm>
        </p:grpSpPr>
        <p:cxnSp>
          <p:nvCxnSpPr>
            <p:cNvPr id="47" name="직선 연결선 46"/>
            <p:cNvCxnSpPr/>
            <p:nvPr/>
          </p:nvCxnSpPr>
          <p:spPr>
            <a:xfrm>
              <a:off x="3707904" y="1196752"/>
              <a:ext cx="7212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707904" y="1916832"/>
              <a:ext cx="7212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707904" y="2564904"/>
              <a:ext cx="7212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4411980" y="4100424"/>
            <a:ext cx="160021" cy="1344800"/>
            <a:chOff x="4429124" y="1196752"/>
            <a:chExt cx="142877" cy="1368152"/>
          </a:xfrm>
        </p:grpSpPr>
        <p:cxnSp>
          <p:nvCxnSpPr>
            <p:cNvPr id="44" name="직선 화살표 연결선 43"/>
            <p:cNvCxnSpPr/>
            <p:nvPr/>
          </p:nvCxnSpPr>
          <p:spPr>
            <a:xfrm>
              <a:off x="4429124" y="1196752"/>
              <a:ext cx="142877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>
              <a:off x="4429124" y="1916832"/>
              <a:ext cx="142877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/>
            <p:nvPr/>
          </p:nvCxnSpPr>
          <p:spPr>
            <a:xfrm>
              <a:off x="4429124" y="2564904"/>
              <a:ext cx="142877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직사각형 52"/>
          <p:cNvSpPr/>
          <p:nvPr/>
        </p:nvSpPr>
        <p:spPr>
          <a:xfrm>
            <a:off x="3025821" y="3789039"/>
            <a:ext cx="1257008" cy="6449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Non-immersive</a:t>
            </a:r>
            <a:endParaRPr lang="ko-KR" altLang="en-US" sz="1600" dirty="0"/>
          </a:p>
        </p:txBody>
      </p:sp>
      <p:sp>
        <p:nvSpPr>
          <p:cNvPr id="54" name="직사각형 53"/>
          <p:cNvSpPr/>
          <p:nvPr/>
        </p:nvSpPr>
        <p:spPr>
          <a:xfrm>
            <a:off x="3025821" y="4500911"/>
            <a:ext cx="1257008" cy="6252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Non-immersive</a:t>
            </a:r>
            <a:endParaRPr lang="ko-KR" altLang="en-US" sz="1600" dirty="0"/>
          </a:p>
        </p:txBody>
      </p:sp>
      <p:sp>
        <p:nvSpPr>
          <p:cNvPr id="55" name="직사각형 54"/>
          <p:cNvSpPr/>
          <p:nvPr/>
        </p:nvSpPr>
        <p:spPr>
          <a:xfrm>
            <a:off x="3025821" y="5193102"/>
            <a:ext cx="1257008" cy="593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Single</a:t>
            </a:r>
          </a:p>
          <a:p>
            <a:pPr algn="ctr"/>
            <a:r>
              <a:rPr lang="en-US" altLang="ko-KR" sz="1600" dirty="0" smtClean="0"/>
              <a:t>instrument</a:t>
            </a:r>
            <a:endParaRPr lang="ko-KR" altLang="en-US" sz="1600" dirty="0"/>
          </a:p>
        </p:txBody>
      </p:sp>
      <p:sp>
        <p:nvSpPr>
          <p:cNvPr id="56" name="양쪽 모서리가 둥근 사각형 55"/>
          <p:cNvSpPr/>
          <p:nvPr/>
        </p:nvSpPr>
        <p:spPr>
          <a:xfrm rot="5400000">
            <a:off x="6748061" y="4434351"/>
            <a:ext cx="1982763" cy="721899"/>
          </a:xfrm>
          <a:prstGeom prst="round2Same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 rot="5400000">
            <a:off x="6821068" y="4425967"/>
            <a:ext cx="19639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FFF00"/>
                </a:solidFill>
              </a:rPr>
              <a:t>Immersive</a:t>
            </a:r>
            <a:br>
              <a:rPr lang="en-US" altLang="ko-KR" sz="2400" dirty="0" smtClean="0">
                <a:solidFill>
                  <a:srgbClr val="FFFF00"/>
                </a:solidFill>
              </a:rPr>
            </a:br>
            <a:r>
              <a:rPr lang="ko-KR" altLang="en-US" dirty="0" smtClean="0">
                <a:solidFill>
                  <a:srgbClr val="FFFF00"/>
                </a:solidFill>
              </a:rPr>
              <a:t>몰입형 가상 악기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2050" name="Picture 2" descr="http://images.clipartpanda.com/light-bulb-idea-image-light-bulb-idea-clip-art-pqvmfcgd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0469">
            <a:off x="8229394" y="1977786"/>
            <a:ext cx="845527" cy="103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9119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6787" t="12695" r="36310" b="47265"/>
          <a:stretch>
            <a:fillRect/>
          </a:stretch>
        </p:blipFill>
        <p:spPr bwMode="auto">
          <a:xfrm>
            <a:off x="150227" y="4219897"/>
            <a:ext cx="1555760" cy="1301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34078" t="12249" r="34326" b="46086"/>
          <a:stretch>
            <a:fillRect/>
          </a:stretch>
        </p:blipFill>
        <p:spPr bwMode="auto">
          <a:xfrm>
            <a:off x="2319727" y="1541835"/>
            <a:ext cx="1841512" cy="1365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 l="39019" t="13867" r="38470" b="50000"/>
          <a:stretch>
            <a:fillRect/>
          </a:stretch>
        </p:blipFill>
        <p:spPr bwMode="auto">
          <a:xfrm>
            <a:off x="256316" y="1472598"/>
            <a:ext cx="1695225" cy="152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422440" y="5665097"/>
            <a:ext cx="305820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…</a:t>
            </a:r>
            <a:endParaRPr lang="en-US" altLang="ko-KR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 l="35724" t="15820" r="35725" b="49023"/>
          <a:stretch>
            <a:fillRect/>
          </a:stretch>
        </p:blipFill>
        <p:spPr bwMode="auto">
          <a:xfrm>
            <a:off x="2118767" y="3939472"/>
            <a:ext cx="1651014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3723232" y="2102325"/>
            <a:ext cx="114967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latin typeface="HY견고딕" pitchFamily="18" charset="-127"/>
                <a:ea typeface="HY견고딕" pitchFamily="18" charset="-127"/>
              </a:rPr>
              <a:t>=</a:t>
            </a:r>
            <a:endParaRPr lang="ko-KR" altLang="en-US" sz="115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72840" y="4710990"/>
            <a:ext cx="4571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6"/>
              </a:buBlip>
            </a:pPr>
            <a:r>
              <a:rPr lang="en-US" altLang="ko-KR" sz="2000" dirty="0" smtClean="0">
                <a:latin typeface="+mj-lt"/>
              </a:rPr>
              <a:t>3</a:t>
            </a:r>
            <a:r>
              <a:rPr lang="ko-KR" altLang="en-US" sz="2000" dirty="0" smtClean="0">
                <a:latin typeface="+mj-lt"/>
              </a:rPr>
              <a:t>차원 모션 인식 몰입형 가상악기</a:t>
            </a:r>
            <a:endParaRPr lang="en-US" altLang="ko-KR" sz="2000" dirty="0" smtClean="0">
              <a:latin typeface="+mj-lt"/>
            </a:endParaRPr>
          </a:p>
          <a:p>
            <a:pPr marL="457200" indent="-457200">
              <a:buBlip>
                <a:blip r:embed="rId6"/>
              </a:buBlip>
            </a:pPr>
            <a:r>
              <a:rPr lang="ko-KR" altLang="en-US" sz="2000" dirty="0" smtClean="0">
                <a:latin typeface="+mj-lt"/>
              </a:rPr>
              <a:t>직관적이고 간편한 악기 전환</a:t>
            </a:r>
            <a:endParaRPr lang="en-US" altLang="ko-KR" sz="2000" dirty="0" smtClean="0">
              <a:latin typeface="+mj-lt"/>
            </a:endParaRPr>
          </a:p>
          <a:p>
            <a:pPr marL="457200" indent="-457200">
              <a:buBlip>
                <a:blip r:embed="rId6"/>
              </a:buBlip>
            </a:pPr>
            <a:r>
              <a:rPr lang="ko-KR" altLang="en-US" sz="2000" dirty="0" smtClean="0">
                <a:latin typeface="+mj-lt"/>
              </a:rPr>
              <a:t>손목</a:t>
            </a:r>
            <a:r>
              <a:rPr lang="en-US" altLang="ko-KR" sz="2000" dirty="0" smtClean="0">
                <a:latin typeface="+mj-lt"/>
              </a:rPr>
              <a:t>, </a:t>
            </a:r>
            <a:r>
              <a:rPr lang="ko-KR" altLang="en-US" sz="2000" dirty="0" smtClean="0">
                <a:latin typeface="+mj-lt"/>
              </a:rPr>
              <a:t>손가락 움직임을 이용한 악기 연주 기법 인식</a:t>
            </a:r>
            <a:endParaRPr lang="ko-KR" altLang="en-US" sz="2000" dirty="0">
              <a:latin typeface="+mj-lt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4572840" y="4572008"/>
            <a:ext cx="457119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0227" y="255136"/>
            <a:ext cx="88142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보이지 않는 </a:t>
            </a:r>
            <a:r>
              <a:rPr lang="ko-KR" altLang="en-US" sz="4400" dirty="0" err="1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신디사이저</a:t>
            </a:r>
            <a:r>
              <a:rPr lang="en-US" altLang="ko-KR" sz="44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, Invisyn</a:t>
            </a:r>
            <a:endParaRPr lang="ko-KR" altLang="en-US" sz="44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15708" y="2311319"/>
            <a:ext cx="134203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 smtClean="0">
                <a:latin typeface="HY견고딕" pitchFamily="18" charset="-127"/>
                <a:ea typeface="HY견고딕" pitchFamily="18" charset="-127"/>
              </a:rPr>
              <a:t>+</a:t>
            </a:r>
            <a:endParaRPr lang="ko-KR" altLang="en-US" sz="138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7"/>
          <a:srcRect l="74122" t="27344" r="4272" b="62890"/>
          <a:stretch>
            <a:fillRect/>
          </a:stretch>
        </p:blipFill>
        <p:spPr bwMode="auto">
          <a:xfrm>
            <a:off x="4736375" y="1292856"/>
            <a:ext cx="1863882" cy="390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extBox 32"/>
          <p:cNvSpPr txBox="1"/>
          <p:nvPr/>
        </p:nvSpPr>
        <p:spPr>
          <a:xfrm>
            <a:off x="7442722" y="1258755"/>
            <a:ext cx="406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HY견고딕" pitchFamily="18" charset="-127"/>
                <a:ea typeface="HY견고딕" pitchFamily="18" charset="-127"/>
              </a:rPr>
              <a:t>SENSORS</a:t>
            </a:r>
            <a:endParaRPr lang="ko-KR" altLang="en-US" sz="2000" b="1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8"/>
          <a:srcRect l="40080" t="15625" r="40154" b="55078"/>
          <a:stretch>
            <a:fillRect/>
          </a:stretch>
        </p:blipFill>
        <p:spPr bwMode="auto">
          <a:xfrm>
            <a:off x="6766864" y="1099467"/>
            <a:ext cx="684785" cy="626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6463063" y="1639689"/>
            <a:ext cx="4539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atin typeface="HY견고딕" pitchFamily="18" charset="-127"/>
                <a:ea typeface="HY견고딕" pitchFamily="18" charset="-127"/>
              </a:rPr>
              <a:t>+</a:t>
            </a:r>
            <a:endParaRPr lang="ko-KR" altLang="en-US" sz="3200" b="1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480441" y="2102325"/>
            <a:ext cx="2505825" cy="1714512"/>
            <a:chOff x="4924206" y="1071546"/>
            <a:chExt cx="3296116" cy="3000396"/>
          </a:xfrm>
        </p:grpSpPr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9"/>
            <a:srcRect l="43373" t="12890" r="43411" b="46094"/>
            <a:stretch>
              <a:fillRect/>
            </a:stretch>
          </p:blipFill>
          <p:spPr bwMode="auto">
            <a:xfrm>
              <a:off x="4924206" y="1071546"/>
              <a:ext cx="1719495" cy="3000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8"/>
            <p:cNvPicPr>
              <a:picLocks noChangeAspect="1" noChangeArrowheads="1"/>
            </p:cNvPicPr>
            <p:nvPr/>
          </p:nvPicPr>
          <p:blipFill>
            <a:blip r:embed="rId9"/>
            <a:srcRect l="43373" t="12890" r="43960" b="46094"/>
            <a:stretch>
              <a:fillRect/>
            </a:stretch>
          </p:blipFill>
          <p:spPr bwMode="auto">
            <a:xfrm flipH="1">
              <a:off x="6572264" y="1071546"/>
              <a:ext cx="1648058" cy="3000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3" name="모서리가 둥근 직사각형 22"/>
          <p:cNvSpPr/>
          <p:nvPr/>
        </p:nvSpPr>
        <p:spPr>
          <a:xfrm>
            <a:off x="5190000" y="3891622"/>
            <a:ext cx="2880318" cy="4958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모션 인식 가상 악기</a:t>
            </a:r>
            <a:endParaRPr lang="ko-KR" alt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214414" y="714356"/>
            <a:ext cx="7143800" cy="3540731"/>
            <a:chOff x="928662" y="1317029"/>
            <a:chExt cx="4572032" cy="3540731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/>
            <a:srcRect l="43442" t="12695" r="42607" b="45312"/>
            <a:stretch>
              <a:fillRect/>
            </a:stretch>
          </p:blipFill>
          <p:spPr bwMode="auto">
            <a:xfrm>
              <a:off x="928662" y="1317029"/>
              <a:ext cx="2202814" cy="3540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/>
            <a:srcRect l="43442" t="12695" r="42607" b="45312"/>
            <a:stretch>
              <a:fillRect/>
            </a:stretch>
          </p:blipFill>
          <p:spPr bwMode="auto">
            <a:xfrm flipH="1">
              <a:off x="3307701" y="1332816"/>
              <a:ext cx="2192993" cy="35249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1" name="그룹 50"/>
          <p:cNvGrpSpPr/>
          <p:nvPr/>
        </p:nvGrpSpPr>
        <p:grpSpPr>
          <a:xfrm>
            <a:off x="500034" y="71414"/>
            <a:ext cx="7500990" cy="4214842"/>
            <a:chOff x="-85342" y="416462"/>
            <a:chExt cx="8229242" cy="6595934"/>
          </a:xfrm>
        </p:grpSpPr>
        <p:grpSp>
          <p:nvGrpSpPr>
            <p:cNvPr id="38" name="그룹 37"/>
            <p:cNvGrpSpPr/>
            <p:nvPr/>
          </p:nvGrpSpPr>
          <p:grpSpPr>
            <a:xfrm>
              <a:off x="214282" y="428604"/>
              <a:ext cx="7929618" cy="2357454"/>
              <a:chOff x="357158" y="1000108"/>
              <a:chExt cx="7645454" cy="2357454"/>
            </a:xfrm>
          </p:grpSpPr>
          <p:cxnSp>
            <p:nvCxnSpPr>
              <p:cNvPr id="8" name="꺾인 연결선 7"/>
              <p:cNvCxnSpPr/>
              <p:nvPr/>
            </p:nvCxnSpPr>
            <p:spPr>
              <a:xfrm rot="16200000" flipH="1">
                <a:off x="-250065" y="1607331"/>
                <a:ext cx="2000264" cy="785818"/>
              </a:xfrm>
              <a:prstGeom prst="bentConnector3">
                <a:avLst>
                  <a:gd name="adj1" fmla="val 32143"/>
                </a:avLst>
              </a:prstGeom>
              <a:ln w="508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1142976" y="1643050"/>
                <a:ext cx="6858048" cy="1588"/>
              </a:xfrm>
              <a:prstGeom prst="line">
                <a:avLst/>
              </a:prstGeom>
              <a:ln w="508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/>
              <p:nvPr/>
            </p:nvCxnSpPr>
            <p:spPr>
              <a:xfrm rot="5400000">
                <a:off x="1358481" y="1999843"/>
                <a:ext cx="713586" cy="1588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rot="5400000">
                <a:off x="2394332" y="1821248"/>
                <a:ext cx="356396" cy="1588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/>
              <p:nvPr/>
            </p:nvCxnSpPr>
            <p:spPr>
              <a:xfrm rot="5400000">
                <a:off x="3001158" y="1928802"/>
                <a:ext cx="571504" cy="1588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/>
              <p:nvPr/>
            </p:nvCxnSpPr>
            <p:spPr>
              <a:xfrm rot="5400000">
                <a:off x="3144431" y="2499909"/>
                <a:ext cx="1713718" cy="1588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/>
              <p:nvPr/>
            </p:nvCxnSpPr>
            <p:spPr>
              <a:xfrm rot="5400000">
                <a:off x="4430315" y="2499909"/>
                <a:ext cx="1713718" cy="1588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/>
              <p:nvPr/>
            </p:nvCxnSpPr>
            <p:spPr>
              <a:xfrm rot="5400000">
                <a:off x="5715802" y="1928802"/>
                <a:ext cx="571504" cy="1588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/>
              <p:nvPr/>
            </p:nvCxnSpPr>
            <p:spPr>
              <a:xfrm rot="5400000">
                <a:off x="6537736" y="1821248"/>
                <a:ext cx="356396" cy="1588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rot="5400000">
                <a:off x="7216000" y="1928802"/>
                <a:ext cx="571504" cy="1588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/>
              <p:nvPr/>
            </p:nvCxnSpPr>
            <p:spPr>
              <a:xfrm rot="5400000">
                <a:off x="7287835" y="2357033"/>
                <a:ext cx="1427966" cy="1588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696599" y="416462"/>
              <a:ext cx="21178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휴먼모음T" pitchFamily="18" charset="-127"/>
                  <a:ea typeface="휴먼모음T" pitchFamily="18" charset="-127"/>
                </a:rPr>
                <a:t>손가락의 여러 센서</a:t>
              </a:r>
              <a:endParaRPr lang="ko-KR" altLang="en-US" sz="2000" b="1" dirty="0">
                <a:latin typeface="휴먼모음T" pitchFamily="18" charset="-127"/>
                <a:ea typeface="휴먼모음T" pitchFamily="18" charset="-127"/>
              </a:endParaRPr>
            </a:p>
          </p:txBody>
        </p:sp>
        <p:sp>
          <p:nvSpPr>
            <p:cNvPr id="43" name="설명선 1 42"/>
            <p:cNvSpPr/>
            <p:nvPr/>
          </p:nvSpPr>
          <p:spPr>
            <a:xfrm>
              <a:off x="1627783" y="5670850"/>
              <a:ext cx="1500198" cy="1285861"/>
            </a:xfrm>
            <a:prstGeom prst="borderCallout1">
              <a:avLst>
                <a:gd name="adj1" fmla="val 81112"/>
                <a:gd name="adj2" fmla="val 1572"/>
                <a:gd name="adj3" fmla="val 46529"/>
                <a:gd name="adj4" fmla="val -46333"/>
              </a:avLst>
            </a:prstGeom>
            <a:noFill/>
            <a:ln w="508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-85342" y="5529221"/>
              <a:ext cx="1218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휴먼모음T" pitchFamily="18" charset="-127"/>
                  <a:ea typeface="휴먼모음T" pitchFamily="18" charset="-127"/>
                </a:rPr>
                <a:t>터치스크린</a:t>
              </a:r>
              <a:endParaRPr lang="ko-KR" altLang="en-US" sz="2000" b="1" dirty="0">
                <a:latin typeface="휴먼모음T" pitchFamily="18" charset="-127"/>
                <a:ea typeface="휴먼모음T" pitchFamily="18" charset="-127"/>
              </a:endParaRPr>
            </a:p>
          </p:txBody>
        </p:sp>
        <p:sp>
          <p:nvSpPr>
            <p:cNvPr id="45" name="설명선 1 44"/>
            <p:cNvSpPr/>
            <p:nvPr/>
          </p:nvSpPr>
          <p:spPr>
            <a:xfrm>
              <a:off x="6173460" y="5726535"/>
              <a:ext cx="1500198" cy="1285861"/>
            </a:xfrm>
            <a:prstGeom prst="borderCallout1">
              <a:avLst>
                <a:gd name="adj1" fmla="val 82223"/>
                <a:gd name="adj2" fmla="val 1572"/>
                <a:gd name="adj3" fmla="val 36745"/>
                <a:gd name="adj4" fmla="val -23208"/>
              </a:avLst>
            </a:prstGeom>
            <a:noFill/>
            <a:ln w="508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284729" y="5521942"/>
              <a:ext cx="2324675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휴먼모음T" pitchFamily="18" charset="-127"/>
                  <a:ea typeface="휴먼모음T" pitchFamily="18" charset="-127"/>
                </a:rPr>
                <a:t>연산용 소형 컴퓨터와</a:t>
              </a:r>
              <a:endParaRPr lang="en-US" altLang="ko-KR" sz="2000" b="1" dirty="0" smtClean="0">
                <a:latin typeface="휴먼모음T" pitchFamily="18" charset="-127"/>
                <a:ea typeface="휴먼모음T" pitchFamily="18" charset="-127"/>
              </a:endParaRPr>
            </a:p>
            <a:p>
              <a:r>
                <a:rPr lang="ko-KR" altLang="en-US" sz="2000" b="1" dirty="0" err="1" smtClean="0">
                  <a:latin typeface="휴먼모음T" pitchFamily="18" charset="-127"/>
                  <a:ea typeface="휴먼모음T" pitchFamily="18" charset="-127"/>
                </a:rPr>
                <a:t>실사감을</a:t>
              </a:r>
              <a:r>
                <a:rPr lang="ko-KR" altLang="en-US" sz="2000" b="1" dirty="0" smtClean="0">
                  <a:latin typeface="휴먼모음T" pitchFamily="18" charset="-127"/>
                  <a:ea typeface="휴먼모음T" pitchFamily="18" charset="-127"/>
                </a:rPr>
                <a:t> 높일 장치들</a:t>
              </a:r>
              <a:endParaRPr lang="en-US" altLang="ko-KR" sz="2000" b="1" dirty="0">
                <a:latin typeface="휴먼모음T" pitchFamily="18" charset="-127"/>
                <a:ea typeface="휴먼모음T" pitchFamily="18" charset="-127"/>
              </a:endParaRPr>
            </a:p>
          </p:txBody>
        </p: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/>
            <a:srcRect l="74122" t="27344" r="3916" b="62890"/>
            <a:stretch>
              <a:fillRect/>
            </a:stretch>
          </p:blipFill>
          <p:spPr bwMode="auto">
            <a:xfrm>
              <a:off x="3754971" y="4885504"/>
              <a:ext cx="1714512" cy="673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7" name="설명선 1 26"/>
          <p:cNvSpPr/>
          <p:nvPr/>
        </p:nvSpPr>
        <p:spPr>
          <a:xfrm>
            <a:off x="1571604" y="1887019"/>
            <a:ext cx="6643734" cy="684725"/>
          </a:xfrm>
          <a:prstGeom prst="borderCallout1">
            <a:avLst>
              <a:gd name="adj1" fmla="val 80000"/>
              <a:gd name="adj2" fmla="val 497"/>
              <a:gd name="adj3" fmla="val 53196"/>
              <a:gd name="adj4" fmla="val -9559"/>
            </a:avLst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7158" y="1887443"/>
            <a:ext cx="623993" cy="255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휴먼모음T" pitchFamily="18" charset="-127"/>
                <a:ea typeface="휴먼모음T" pitchFamily="18" charset="-127"/>
              </a:rPr>
              <a:t>보조센서</a:t>
            </a:r>
            <a:endParaRPr lang="ko-KR" altLang="en-US" sz="2000" b="1" dirty="0"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429124" y="2711444"/>
            <a:ext cx="857256" cy="146052"/>
            <a:chOff x="4000496" y="2643182"/>
            <a:chExt cx="857256" cy="146052"/>
          </a:xfrm>
        </p:grpSpPr>
        <p:cxnSp>
          <p:nvCxnSpPr>
            <p:cNvPr id="32" name="직선 화살표 연결선 31"/>
            <p:cNvCxnSpPr/>
            <p:nvPr/>
          </p:nvCxnSpPr>
          <p:spPr>
            <a:xfrm>
              <a:off x="4000496" y="2643182"/>
              <a:ext cx="857256" cy="158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 rot="10800000">
              <a:off x="4000496" y="2787646"/>
              <a:ext cx="857256" cy="158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타원 39"/>
          <p:cNvSpPr/>
          <p:nvPr/>
        </p:nvSpPr>
        <p:spPr>
          <a:xfrm>
            <a:off x="2571736" y="3643314"/>
            <a:ext cx="394789" cy="35719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</a:t>
            </a:r>
          </a:p>
        </p:txBody>
      </p:sp>
      <p:sp>
        <p:nvSpPr>
          <p:cNvPr id="42" name="타원 41"/>
          <p:cNvSpPr/>
          <p:nvPr/>
        </p:nvSpPr>
        <p:spPr>
          <a:xfrm>
            <a:off x="857224" y="71414"/>
            <a:ext cx="394789" cy="35719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</a:t>
            </a:r>
          </a:p>
        </p:txBody>
      </p:sp>
      <p:sp>
        <p:nvSpPr>
          <p:cNvPr id="48" name="타원 47"/>
          <p:cNvSpPr/>
          <p:nvPr/>
        </p:nvSpPr>
        <p:spPr>
          <a:xfrm>
            <a:off x="4605839" y="2071678"/>
            <a:ext cx="394789" cy="35719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</a:t>
            </a:r>
          </a:p>
        </p:txBody>
      </p:sp>
      <p:sp>
        <p:nvSpPr>
          <p:cNvPr id="49" name="타원 48"/>
          <p:cNvSpPr/>
          <p:nvPr/>
        </p:nvSpPr>
        <p:spPr>
          <a:xfrm>
            <a:off x="3605707" y="2928934"/>
            <a:ext cx="394789" cy="35719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</a:t>
            </a:r>
          </a:p>
        </p:txBody>
      </p:sp>
      <p:sp>
        <p:nvSpPr>
          <p:cNvPr id="50" name="타원 49"/>
          <p:cNvSpPr/>
          <p:nvPr/>
        </p:nvSpPr>
        <p:spPr>
          <a:xfrm>
            <a:off x="6715140" y="3714752"/>
            <a:ext cx="394789" cy="35719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</a:t>
            </a:r>
          </a:p>
        </p:txBody>
      </p:sp>
      <p:sp>
        <p:nvSpPr>
          <p:cNvPr id="52" name="타원 51"/>
          <p:cNvSpPr/>
          <p:nvPr/>
        </p:nvSpPr>
        <p:spPr>
          <a:xfrm>
            <a:off x="1857356" y="4429132"/>
            <a:ext cx="394789" cy="35719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</a:t>
            </a:r>
          </a:p>
        </p:txBody>
      </p:sp>
      <p:sp>
        <p:nvSpPr>
          <p:cNvPr id="53" name="타원 52"/>
          <p:cNvSpPr/>
          <p:nvPr/>
        </p:nvSpPr>
        <p:spPr>
          <a:xfrm>
            <a:off x="1857356" y="4857760"/>
            <a:ext cx="394789" cy="35719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57422" y="4416990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여러 악기 및 기타요소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볼륨 등</a:t>
            </a:r>
            <a:r>
              <a:rPr lang="en-US" altLang="ko-KR" b="1" dirty="0" smtClean="0">
                <a:latin typeface="+mn-ea"/>
              </a:rPr>
              <a:t>)</a:t>
            </a:r>
            <a:r>
              <a:rPr lang="ko-KR" altLang="en-US" b="1" dirty="0" smtClean="0">
                <a:latin typeface="+mn-ea"/>
              </a:rPr>
              <a:t> 선택</a:t>
            </a:r>
            <a:endParaRPr lang="ko-KR" altLang="en-US" b="1" dirty="0">
              <a:latin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357422" y="4845618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해당 악기에 적합한 자세 판별</a:t>
            </a:r>
            <a:endParaRPr lang="ko-KR" altLang="en-US" b="1" dirty="0">
              <a:latin typeface="+mn-ea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1857356" y="5298530"/>
            <a:ext cx="394789" cy="35719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357422" y="5286388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의도한 음을 내도록 값을 읽어옴</a:t>
            </a:r>
            <a:endParaRPr lang="ko-KR" altLang="en-US" b="1" dirty="0">
              <a:latin typeface="+mn-ea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857356" y="5727158"/>
            <a:ext cx="394789" cy="35719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357422" y="5715016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값을 알고리즘에 맞게 해석</a:t>
            </a:r>
            <a:endParaRPr lang="ko-KR" altLang="en-US" b="1" dirty="0">
              <a:latin typeface="+mn-ea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857356" y="6155786"/>
            <a:ext cx="394789" cy="35719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357422" y="6143644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latin typeface="+mn-ea"/>
              </a:rPr>
              <a:t>블루투스</a:t>
            </a:r>
            <a:r>
              <a:rPr lang="ko-KR" altLang="en-US" b="1" dirty="0" smtClean="0">
                <a:latin typeface="+mn-ea"/>
              </a:rPr>
              <a:t> 통신을 통해 원하는 스피커로 출력</a:t>
            </a:r>
            <a:endParaRPr lang="ko-KR" altLang="en-US" b="1" dirty="0">
              <a:latin typeface="+mn-ea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lum contrast="45000"/>
          </a:blip>
          <a:srcRect l="11493" t="21484" r="76720" b="39258"/>
          <a:stretch>
            <a:fillRect/>
          </a:stretch>
        </p:blipFill>
        <p:spPr bwMode="auto">
          <a:xfrm>
            <a:off x="0" y="3513669"/>
            <a:ext cx="1785918" cy="334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3357554" y="3429000"/>
            <a:ext cx="48846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손의 위치와 모양이 해당 악기 연주법에</a:t>
            </a:r>
            <a:endParaRPr lang="en-US" altLang="ko-KR" sz="20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  적합한 자세인지 인식</a:t>
            </a:r>
            <a:endParaRPr lang="en-US" altLang="ko-KR" sz="2000" dirty="0" smtClean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20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악기의 형태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주법에 따라 해당 악기를</a:t>
            </a:r>
            <a:endParaRPr lang="en-US" altLang="ko-KR" sz="20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 자유롭게 연주</a:t>
            </a:r>
            <a:endParaRPr lang="en-US" altLang="ko-KR" sz="2000" dirty="0" smtClean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20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관악기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,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현악기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,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타악기 범주의 대부분의</a:t>
            </a:r>
            <a:endParaRPr lang="en-US" altLang="ko-KR" sz="20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 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악기 연주 가능</a:t>
            </a:r>
            <a:endParaRPr lang="en-US" altLang="ko-KR" sz="2000" dirty="0" smtClean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lum contrast="70000"/>
          </a:blip>
          <a:srcRect l="35139" t="20508" r="53880" b="35547"/>
          <a:stretch>
            <a:fillRect/>
          </a:stretch>
        </p:blipFill>
        <p:spPr bwMode="auto">
          <a:xfrm>
            <a:off x="1785918" y="3161083"/>
            <a:ext cx="1643074" cy="3696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1" name="그룹 20"/>
          <p:cNvGrpSpPr/>
          <p:nvPr/>
        </p:nvGrpSpPr>
        <p:grpSpPr>
          <a:xfrm>
            <a:off x="0" y="0"/>
            <a:ext cx="3286116" cy="3143248"/>
            <a:chOff x="0" y="0"/>
            <a:chExt cx="3286116" cy="3143248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4">
              <a:lum contrast="60000"/>
            </a:blip>
            <a:srcRect l="17311" t="26562" r="54519" b="23633"/>
            <a:stretch>
              <a:fillRect/>
            </a:stretch>
          </p:blipFill>
          <p:spPr bwMode="auto">
            <a:xfrm>
              <a:off x="0" y="0"/>
              <a:ext cx="3286116" cy="3143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타원 16"/>
            <p:cNvSpPr/>
            <p:nvPr/>
          </p:nvSpPr>
          <p:spPr>
            <a:xfrm>
              <a:off x="1928794" y="1571612"/>
              <a:ext cx="500066" cy="50006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71472" y="2143116"/>
              <a:ext cx="500066" cy="50006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627784" y="0"/>
            <a:ext cx="3395752" cy="3429024"/>
            <a:chOff x="2857488" y="0"/>
            <a:chExt cx="3395752" cy="3429024"/>
          </a:xfrm>
        </p:grpSpPr>
        <p:grpSp>
          <p:nvGrpSpPr>
            <p:cNvPr id="22" name="그룹 21"/>
            <p:cNvGrpSpPr/>
            <p:nvPr/>
          </p:nvGrpSpPr>
          <p:grpSpPr>
            <a:xfrm>
              <a:off x="3857620" y="0"/>
              <a:ext cx="2395620" cy="3429024"/>
              <a:chOff x="4000496" y="0"/>
              <a:chExt cx="2395620" cy="3429024"/>
            </a:xfrm>
          </p:grpSpPr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>
              <a:blip r:embed="rId5">
                <a:lum contrast="63000"/>
              </a:blip>
              <a:srcRect l="26391" t="19726" r="45608" b="8984"/>
              <a:stretch>
                <a:fillRect/>
              </a:stretch>
            </p:blipFill>
            <p:spPr bwMode="auto">
              <a:xfrm>
                <a:off x="4000496" y="0"/>
                <a:ext cx="2395620" cy="3429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9" name="타원 18"/>
              <p:cNvSpPr/>
              <p:nvPr/>
            </p:nvSpPr>
            <p:spPr>
              <a:xfrm>
                <a:off x="4429124" y="1428736"/>
                <a:ext cx="500066" cy="500066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5500694" y="571480"/>
                <a:ext cx="500066" cy="500066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오른쪽 화살표 22"/>
            <p:cNvSpPr/>
            <p:nvPr/>
          </p:nvSpPr>
          <p:spPr>
            <a:xfrm>
              <a:off x="2857488" y="1714488"/>
              <a:ext cx="785818" cy="35719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타원 23"/>
          <p:cNvSpPr/>
          <p:nvPr/>
        </p:nvSpPr>
        <p:spPr>
          <a:xfrm>
            <a:off x="2143108" y="3357562"/>
            <a:ext cx="357190" cy="3571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714480" y="3571876"/>
            <a:ext cx="357190" cy="3571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357290" y="4429132"/>
            <a:ext cx="500066" cy="5000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14348" y="4714884"/>
            <a:ext cx="500066" cy="5000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5821463" y="907580"/>
            <a:ext cx="3131840" cy="66403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연주자세 감지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악기 선택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96136" y="1754291"/>
            <a:ext cx="3131840" cy="66403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ym typeface="Wingdings" panose="05000000000000000000" pitchFamily="2" charset="2"/>
              </a:rPr>
              <a:t>손가락 감지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음  선택</a:t>
            </a:r>
            <a:endParaRPr lang="ko-KR" alt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178</Words>
  <Application>Microsoft Office PowerPoint</Application>
  <PresentationFormat>화면 슬라이드 쇼(4:3)</PresentationFormat>
  <Paragraphs>66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HY견고딕</vt:lpstr>
      <vt:lpstr>HY궁서B</vt:lpstr>
      <vt:lpstr>맑은 고딕</vt:lpstr>
      <vt:lpstr>휴먼모음T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my</dc:creator>
  <cp:lastModifiedBy>Byoungjo Choi</cp:lastModifiedBy>
  <cp:revision>87</cp:revision>
  <dcterms:created xsi:type="dcterms:W3CDTF">2016-05-03T08:44:06Z</dcterms:created>
  <dcterms:modified xsi:type="dcterms:W3CDTF">2016-05-08T12:33:31Z</dcterms:modified>
</cp:coreProperties>
</file>